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7" r:id="rId2"/>
    <p:sldId id="723" r:id="rId3"/>
    <p:sldId id="721" r:id="rId4"/>
    <p:sldId id="725" r:id="rId5"/>
    <p:sldId id="727" r:id="rId6"/>
    <p:sldId id="311" r:id="rId7"/>
    <p:sldId id="726" r:id="rId8"/>
    <p:sldId id="717" r:id="rId9"/>
    <p:sldId id="401" r:id="rId10"/>
    <p:sldId id="258" r:id="rId11"/>
    <p:sldId id="259" r:id="rId12"/>
    <p:sldId id="719" r:id="rId13"/>
    <p:sldId id="271" r:id="rId14"/>
    <p:sldId id="268" r:id="rId15"/>
    <p:sldId id="683" r:id="rId16"/>
    <p:sldId id="269" r:id="rId17"/>
    <p:sldId id="272" r:id="rId18"/>
    <p:sldId id="724" r:id="rId19"/>
    <p:sldId id="270" r:id="rId20"/>
    <p:sldId id="728" r:id="rId21"/>
    <p:sldId id="729" r:id="rId22"/>
    <p:sldId id="730" r:id="rId23"/>
    <p:sldId id="731" r:id="rId24"/>
    <p:sldId id="732" r:id="rId25"/>
    <p:sldId id="733" r:id="rId26"/>
    <p:sldId id="734" r:id="rId27"/>
    <p:sldId id="735" r:id="rId28"/>
    <p:sldId id="736" r:id="rId29"/>
    <p:sldId id="739" r:id="rId30"/>
    <p:sldId id="685" r:id="rId31"/>
    <p:sldId id="738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CFA35-ABED-4847-94C5-89F46D8566A2}" v="76" dt="2018-10-16T02:00:53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>
        <p:scale>
          <a:sx n="94" d="100"/>
          <a:sy n="94" d="100"/>
        </p:scale>
        <p:origin x="-96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Milne" userId="d46d29306bf7133d" providerId="LiveId" clId="{3E8FF8F7-1591-4C89-A090-77CE5C9A0872}"/>
    <pc:docChg chg="custSel addSld delSld modSld sldOrd">
      <pc:chgData name="Richard Milne" userId="d46d29306bf7133d" providerId="LiveId" clId="{3E8FF8F7-1591-4C89-A090-77CE5C9A0872}" dt="2018-10-16T02:05:06.993" v="1732" actId="20577"/>
      <pc:docMkLst>
        <pc:docMk/>
      </pc:docMkLst>
      <pc:sldChg chg="modSp">
        <pc:chgData name="Richard Milne" userId="d46d29306bf7133d" providerId="LiveId" clId="{3E8FF8F7-1591-4C89-A090-77CE5C9A0872}" dt="2018-10-16T01:30:51.859" v="1446" actId="20577"/>
        <pc:sldMkLst>
          <pc:docMk/>
          <pc:sldMk cId="710592114" sldId="257"/>
        </pc:sldMkLst>
        <pc:spChg chg="mod">
          <ac:chgData name="Richard Milne" userId="d46d29306bf7133d" providerId="LiveId" clId="{3E8FF8F7-1591-4C89-A090-77CE5C9A0872}" dt="2018-10-16T01:30:51.859" v="1446" actId="20577"/>
          <ac:spMkLst>
            <pc:docMk/>
            <pc:sldMk cId="710592114" sldId="257"/>
            <ac:spMk id="2" creationId="{1019763D-A675-4F33-B3AD-3A2EF86FE236}"/>
          </ac:spMkLst>
        </pc:spChg>
        <pc:spChg chg="mod">
          <ac:chgData name="Richard Milne" userId="d46d29306bf7133d" providerId="LiveId" clId="{3E8FF8F7-1591-4C89-A090-77CE5C9A0872}" dt="2018-10-16T00:25:45.370" v="423" actId="20577"/>
          <ac:spMkLst>
            <pc:docMk/>
            <pc:sldMk cId="710592114" sldId="257"/>
            <ac:spMk id="3" creationId="{AB17DF7A-9C83-472D-9D33-02EFA42CB1EA}"/>
          </ac:spMkLst>
        </pc:spChg>
      </pc:sldChg>
      <pc:sldChg chg="del">
        <pc:chgData name="Richard Milne" userId="d46d29306bf7133d" providerId="LiveId" clId="{3E8FF8F7-1591-4C89-A090-77CE5C9A0872}" dt="2018-10-16T01:27:16.810" v="1383" actId="2696"/>
        <pc:sldMkLst>
          <pc:docMk/>
          <pc:sldMk cId="2498296273" sldId="261"/>
        </pc:sldMkLst>
      </pc:sldChg>
      <pc:sldChg chg="del ord">
        <pc:chgData name="Richard Milne" userId="d46d29306bf7133d" providerId="LiveId" clId="{3E8FF8F7-1591-4C89-A090-77CE5C9A0872}" dt="2018-10-16T01:27:19.791" v="1385" actId="2696"/>
        <pc:sldMkLst>
          <pc:docMk/>
          <pc:sldMk cId="3157653264" sldId="262"/>
        </pc:sldMkLst>
      </pc:sldChg>
      <pc:sldChg chg="del">
        <pc:chgData name="Richard Milne" userId="d46d29306bf7133d" providerId="LiveId" clId="{3E8FF8F7-1591-4C89-A090-77CE5C9A0872}" dt="2018-10-16T01:27:21.884" v="1387" actId="2696"/>
        <pc:sldMkLst>
          <pc:docMk/>
          <pc:sldMk cId="785251521" sldId="263"/>
        </pc:sldMkLst>
      </pc:sldChg>
      <pc:sldChg chg="del">
        <pc:chgData name="Richard Milne" userId="d46d29306bf7133d" providerId="LiveId" clId="{3E8FF8F7-1591-4C89-A090-77CE5C9A0872}" dt="2018-10-16T01:27:23.103" v="1388" actId="2696"/>
        <pc:sldMkLst>
          <pc:docMk/>
          <pc:sldMk cId="3321164544" sldId="264"/>
        </pc:sldMkLst>
      </pc:sldChg>
      <pc:sldChg chg="del">
        <pc:chgData name="Richard Milne" userId="d46d29306bf7133d" providerId="LiveId" clId="{3E8FF8F7-1591-4C89-A090-77CE5C9A0872}" dt="2018-10-16T01:27:30.474" v="1395" actId="2696"/>
        <pc:sldMkLst>
          <pc:docMk/>
          <pc:sldMk cId="4189003261" sldId="265"/>
        </pc:sldMkLst>
      </pc:sldChg>
      <pc:sldChg chg="modSp">
        <pc:chgData name="Richard Milne" userId="d46d29306bf7133d" providerId="LiveId" clId="{3E8FF8F7-1591-4C89-A090-77CE5C9A0872}" dt="2018-10-16T00:54:02.178" v="787" actId="207"/>
        <pc:sldMkLst>
          <pc:docMk/>
          <pc:sldMk cId="208195044" sldId="269"/>
        </pc:sldMkLst>
        <pc:graphicFrameChg chg="modGraphic">
          <ac:chgData name="Richard Milne" userId="d46d29306bf7133d" providerId="LiveId" clId="{3E8FF8F7-1591-4C89-A090-77CE5C9A0872}" dt="2018-10-16T00:54:02.178" v="787" actId="207"/>
          <ac:graphicFrameMkLst>
            <pc:docMk/>
            <pc:sldMk cId="208195044" sldId="269"/>
            <ac:graphicFrameMk id="4" creationId="{F4E127F7-E6D0-4972-BA92-F703061EAD74}"/>
          </ac:graphicFrameMkLst>
        </pc:graphicFrameChg>
      </pc:sldChg>
      <pc:sldChg chg="modSp">
        <pc:chgData name="Richard Milne" userId="d46d29306bf7133d" providerId="LiveId" clId="{3E8FF8F7-1591-4C89-A090-77CE5C9A0872}" dt="2018-10-16T00:32:35.060" v="510" actId="207"/>
        <pc:sldMkLst>
          <pc:docMk/>
          <pc:sldMk cId="1157200446" sldId="270"/>
        </pc:sldMkLst>
        <pc:graphicFrameChg chg="modGraphic">
          <ac:chgData name="Richard Milne" userId="d46d29306bf7133d" providerId="LiveId" clId="{3E8FF8F7-1591-4C89-A090-77CE5C9A0872}" dt="2018-10-16T00:32:35.060" v="510" actId="207"/>
          <ac:graphicFrameMkLst>
            <pc:docMk/>
            <pc:sldMk cId="1157200446" sldId="270"/>
            <ac:graphicFrameMk id="4" creationId="{85694ACB-8413-4700-9E0D-80AFDA58B776}"/>
          </ac:graphicFrameMkLst>
        </pc:graphicFrameChg>
      </pc:sldChg>
      <pc:sldChg chg="addSp modSp">
        <pc:chgData name="Richard Milne" userId="d46d29306bf7133d" providerId="LiveId" clId="{3E8FF8F7-1591-4C89-A090-77CE5C9A0872}" dt="2018-10-16T00:30:42.412" v="509" actId="20577"/>
        <pc:sldMkLst>
          <pc:docMk/>
          <pc:sldMk cId="2591542156" sldId="271"/>
        </pc:sldMkLst>
        <pc:spChg chg="mod">
          <ac:chgData name="Richard Milne" userId="d46d29306bf7133d" providerId="LiveId" clId="{3E8FF8F7-1591-4C89-A090-77CE5C9A0872}" dt="2018-10-16T00:28:37.809" v="447" actId="20577"/>
          <ac:spMkLst>
            <pc:docMk/>
            <pc:sldMk cId="2591542156" sldId="271"/>
            <ac:spMk id="2" creationId="{D0CD43E8-A5A0-4E57-8C50-FACD07DEF5C4}"/>
          </ac:spMkLst>
        </pc:spChg>
        <pc:spChg chg="add mod">
          <ac:chgData name="Richard Milne" userId="d46d29306bf7133d" providerId="LiveId" clId="{3E8FF8F7-1591-4C89-A090-77CE5C9A0872}" dt="2018-10-16T00:30:42.412" v="509" actId="20577"/>
          <ac:spMkLst>
            <pc:docMk/>
            <pc:sldMk cId="2591542156" sldId="271"/>
            <ac:spMk id="5" creationId="{E06385F8-0CC9-4A11-94A4-4BDF51EFBF3D}"/>
          </ac:spMkLst>
        </pc:spChg>
      </pc:sldChg>
      <pc:sldChg chg="modSp del">
        <pc:chgData name="Richard Milne" userId="d46d29306bf7133d" providerId="LiveId" clId="{3E8FF8F7-1591-4C89-A090-77CE5C9A0872}" dt="2018-10-16T01:27:18.794" v="1384" actId="2696"/>
        <pc:sldMkLst>
          <pc:docMk/>
          <pc:sldMk cId="521238245" sldId="273"/>
        </pc:sldMkLst>
        <pc:graphicFrameChg chg="modGraphic">
          <ac:chgData name="Richard Milne" userId="d46d29306bf7133d" providerId="LiveId" clId="{3E8FF8F7-1591-4C89-A090-77CE5C9A0872}" dt="2018-10-16T00:55:17.247" v="789" actId="20577"/>
          <ac:graphicFrameMkLst>
            <pc:docMk/>
            <pc:sldMk cId="521238245" sldId="273"/>
            <ac:graphicFrameMk id="4" creationId="{CFFC4B59-A35B-4118-974B-70CD4DD47DA8}"/>
          </ac:graphicFrameMkLst>
        </pc:graphicFrameChg>
      </pc:sldChg>
      <pc:sldChg chg="addSp modSp del ord">
        <pc:chgData name="Richard Milne" userId="d46d29306bf7133d" providerId="LiveId" clId="{3E8FF8F7-1591-4C89-A090-77CE5C9A0872}" dt="2018-10-16T01:27:20.816" v="1386" actId="2696"/>
        <pc:sldMkLst>
          <pc:docMk/>
          <pc:sldMk cId="1984318593" sldId="274"/>
        </pc:sldMkLst>
        <pc:spChg chg="add mod">
          <ac:chgData name="Richard Milne" userId="d46d29306bf7133d" providerId="LiveId" clId="{3E8FF8F7-1591-4C89-A090-77CE5C9A0872}" dt="2018-10-16T00:56:39.986" v="819" actId="20577"/>
          <ac:spMkLst>
            <pc:docMk/>
            <pc:sldMk cId="1984318593" sldId="274"/>
            <ac:spMk id="5" creationId="{C49DB067-02F4-4DD3-9115-B558BD1F1FF1}"/>
          </ac:spMkLst>
        </pc:spChg>
        <pc:graphicFrameChg chg="modGraphic">
          <ac:chgData name="Richard Milne" userId="d46d29306bf7133d" providerId="LiveId" clId="{3E8FF8F7-1591-4C89-A090-77CE5C9A0872}" dt="2018-10-16T00:56:21.231" v="791" actId="207"/>
          <ac:graphicFrameMkLst>
            <pc:docMk/>
            <pc:sldMk cId="1984318593" sldId="274"/>
            <ac:graphicFrameMk id="4" creationId="{0B90BF3A-A127-4928-8D44-D461A5538BA1}"/>
          </ac:graphicFrameMkLst>
        </pc:graphicFrameChg>
      </pc:sldChg>
      <pc:sldChg chg="del">
        <pc:chgData name="Richard Milne" userId="d46d29306bf7133d" providerId="LiveId" clId="{3E8FF8F7-1591-4C89-A090-77CE5C9A0872}" dt="2018-10-16T01:27:29.512" v="1394" actId="2696"/>
        <pc:sldMkLst>
          <pc:docMk/>
          <pc:sldMk cId="1944604174" sldId="275"/>
        </pc:sldMkLst>
      </pc:sldChg>
      <pc:sldChg chg="del">
        <pc:chgData name="Richard Milne" userId="d46d29306bf7133d" providerId="LiveId" clId="{3E8FF8F7-1591-4C89-A090-77CE5C9A0872}" dt="2018-10-16T01:27:32.470" v="1397" actId="2696"/>
        <pc:sldMkLst>
          <pc:docMk/>
          <pc:sldMk cId="501791787" sldId="276"/>
        </pc:sldMkLst>
      </pc:sldChg>
      <pc:sldChg chg="del">
        <pc:chgData name="Richard Milne" userId="d46d29306bf7133d" providerId="LiveId" clId="{3E8FF8F7-1591-4C89-A090-77CE5C9A0872}" dt="2018-10-16T01:27:33.630" v="1398" actId="2696"/>
        <pc:sldMkLst>
          <pc:docMk/>
          <pc:sldMk cId="1911745227" sldId="277"/>
        </pc:sldMkLst>
      </pc:sldChg>
      <pc:sldChg chg="del">
        <pc:chgData name="Richard Milne" userId="d46d29306bf7133d" providerId="LiveId" clId="{3E8FF8F7-1591-4C89-A090-77CE5C9A0872}" dt="2018-10-16T01:27:37.737" v="1402" actId="2696"/>
        <pc:sldMkLst>
          <pc:docMk/>
          <pc:sldMk cId="1093162839" sldId="278"/>
        </pc:sldMkLst>
      </pc:sldChg>
      <pc:sldChg chg="del">
        <pc:chgData name="Richard Milne" userId="d46d29306bf7133d" providerId="LiveId" clId="{3E8FF8F7-1591-4C89-A090-77CE5C9A0872}" dt="2018-10-16T01:27:34.830" v="1399" actId="2696"/>
        <pc:sldMkLst>
          <pc:docMk/>
          <pc:sldMk cId="98866572" sldId="279"/>
        </pc:sldMkLst>
      </pc:sldChg>
      <pc:sldChg chg="del">
        <pc:chgData name="Richard Milne" userId="d46d29306bf7133d" providerId="LiveId" clId="{3E8FF8F7-1591-4C89-A090-77CE5C9A0872}" dt="2018-10-16T01:27:35.768" v="1400" actId="2696"/>
        <pc:sldMkLst>
          <pc:docMk/>
          <pc:sldMk cId="2880037349" sldId="280"/>
        </pc:sldMkLst>
      </pc:sldChg>
      <pc:sldChg chg="del">
        <pc:chgData name="Richard Milne" userId="d46d29306bf7133d" providerId="LiveId" clId="{3E8FF8F7-1591-4C89-A090-77CE5C9A0872}" dt="2018-10-16T01:27:39.818" v="1404" actId="2696"/>
        <pc:sldMkLst>
          <pc:docMk/>
          <pc:sldMk cId="1102779857" sldId="281"/>
        </pc:sldMkLst>
      </pc:sldChg>
      <pc:sldChg chg="del">
        <pc:chgData name="Richard Milne" userId="d46d29306bf7133d" providerId="LiveId" clId="{3E8FF8F7-1591-4C89-A090-77CE5C9A0872}" dt="2018-10-16T01:27:40.872" v="1405" actId="2696"/>
        <pc:sldMkLst>
          <pc:docMk/>
          <pc:sldMk cId="3649181345" sldId="282"/>
        </pc:sldMkLst>
      </pc:sldChg>
      <pc:sldChg chg="del">
        <pc:chgData name="Richard Milne" userId="d46d29306bf7133d" providerId="LiveId" clId="{3E8FF8F7-1591-4C89-A090-77CE5C9A0872}" dt="2018-10-16T01:27:38.775" v="1403" actId="2696"/>
        <pc:sldMkLst>
          <pc:docMk/>
          <pc:sldMk cId="1146449705" sldId="283"/>
        </pc:sldMkLst>
      </pc:sldChg>
      <pc:sldChg chg="del">
        <pc:chgData name="Richard Milne" userId="d46d29306bf7133d" providerId="LiveId" clId="{3E8FF8F7-1591-4C89-A090-77CE5C9A0872}" dt="2018-10-16T01:27:41.951" v="1406" actId="2696"/>
        <pc:sldMkLst>
          <pc:docMk/>
          <pc:sldMk cId="3791305704" sldId="284"/>
        </pc:sldMkLst>
      </pc:sldChg>
      <pc:sldChg chg="del">
        <pc:chgData name="Richard Milne" userId="d46d29306bf7133d" providerId="LiveId" clId="{3E8FF8F7-1591-4C89-A090-77CE5C9A0872}" dt="2018-10-16T01:27:46.745" v="1411" actId="2696"/>
        <pc:sldMkLst>
          <pc:docMk/>
          <pc:sldMk cId="3661936928" sldId="285"/>
        </pc:sldMkLst>
      </pc:sldChg>
      <pc:sldChg chg="del">
        <pc:chgData name="Richard Milne" userId="d46d29306bf7133d" providerId="LiveId" clId="{3E8FF8F7-1591-4C89-A090-77CE5C9A0872}" dt="2018-10-16T01:38:19.361" v="1457" actId="2696"/>
        <pc:sldMkLst>
          <pc:docMk/>
          <pc:sldMk cId="769532970" sldId="286"/>
        </pc:sldMkLst>
      </pc:sldChg>
      <pc:sldChg chg="modSp">
        <pc:chgData name="Richard Milne" userId="d46d29306bf7133d" providerId="LiveId" clId="{3E8FF8F7-1591-4C89-A090-77CE5C9A0872}" dt="2018-10-16T01:28:52.681" v="1443" actId="20577"/>
        <pc:sldMkLst>
          <pc:docMk/>
          <pc:sldMk cId="2509191568" sldId="287"/>
        </pc:sldMkLst>
        <pc:spChg chg="mod">
          <ac:chgData name="Richard Milne" userId="d46d29306bf7133d" providerId="LiveId" clId="{3E8FF8F7-1591-4C89-A090-77CE5C9A0872}" dt="2018-10-16T01:28:52.681" v="1443" actId="20577"/>
          <ac:spMkLst>
            <pc:docMk/>
            <pc:sldMk cId="2509191568" sldId="287"/>
            <ac:spMk id="3" creationId="{5F9284B3-144D-456E-A822-D5272153E7D0}"/>
          </ac:spMkLst>
        </pc:spChg>
      </pc:sldChg>
      <pc:sldChg chg="del">
        <pc:chgData name="Richard Milne" userId="d46d29306bf7133d" providerId="LiveId" clId="{3E8FF8F7-1591-4C89-A090-77CE5C9A0872}" dt="2018-10-16T01:38:20.364" v="1458" actId="2696"/>
        <pc:sldMkLst>
          <pc:docMk/>
          <pc:sldMk cId="1673908252" sldId="288"/>
        </pc:sldMkLst>
      </pc:sldChg>
      <pc:sldChg chg="del">
        <pc:chgData name="Richard Milne" userId="d46d29306bf7133d" providerId="LiveId" clId="{3E8FF8F7-1591-4C89-A090-77CE5C9A0872}" dt="2018-10-16T01:38:21.144" v="1459" actId="2696"/>
        <pc:sldMkLst>
          <pc:docMk/>
          <pc:sldMk cId="296490393" sldId="289"/>
        </pc:sldMkLst>
      </pc:sldChg>
      <pc:sldChg chg="del">
        <pc:chgData name="Richard Milne" userId="d46d29306bf7133d" providerId="LiveId" clId="{3E8FF8F7-1591-4C89-A090-77CE5C9A0872}" dt="2018-10-16T01:38:21.928" v="1460" actId="2696"/>
        <pc:sldMkLst>
          <pc:docMk/>
          <pc:sldMk cId="2552619049" sldId="290"/>
        </pc:sldMkLst>
      </pc:sldChg>
      <pc:sldChg chg="del">
        <pc:chgData name="Richard Milne" userId="d46d29306bf7133d" providerId="LiveId" clId="{3E8FF8F7-1591-4C89-A090-77CE5C9A0872}" dt="2018-10-16T01:38:23.085" v="1461" actId="2696"/>
        <pc:sldMkLst>
          <pc:docMk/>
          <pc:sldMk cId="1750378746" sldId="291"/>
        </pc:sldMkLst>
      </pc:sldChg>
      <pc:sldChg chg="del">
        <pc:chgData name="Richard Milne" userId="d46d29306bf7133d" providerId="LiveId" clId="{3E8FF8F7-1591-4C89-A090-77CE5C9A0872}" dt="2018-10-16T01:38:25.371" v="1463" actId="2696"/>
        <pc:sldMkLst>
          <pc:docMk/>
          <pc:sldMk cId="3797424433" sldId="293"/>
        </pc:sldMkLst>
      </pc:sldChg>
      <pc:sldChg chg="del">
        <pc:chgData name="Richard Milne" userId="d46d29306bf7133d" providerId="LiveId" clId="{3E8FF8F7-1591-4C89-A090-77CE5C9A0872}" dt="2018-10-16T01:38:24.018" v="1462" actId="2696"/>
        <pc:sldMkLst>
          <pc:docMk/>
          <pc:sldMk cId="2122082305" sldId="294"/>
        </pc:sldMkLst>
      </pc:sldChg>
      <pc:sldChg chg="del">
        <pc:chgData name="Richard Milne" userId="d46d29306bf7133d" providerId="LiveId" clId="{3E8FF8F7-1591-4C89-A090-77CE5C9A0872}" dt="2018-10-16T01:38:26.402" v="1464" actId="2696"/>
        <pc:sldMkLst>
          <pc:docMk/>
          <pc:sldMk cId="1306684323" sldId="295"/>
        </pc:sldMkLst>
      </pc:sldChg>
      <pc:sldChg chg="del">
        <pc:chgData name="Richard Milne" userId="d46d29306bf7133d" providerId="LiveId" clId="{3E8FF8F7-1591-4C89-A090-77CE5C9A0872}" dt="2018-10-16T01:38:27.409" v="1465" actId="2696"/>
        <pc:sldMkLst>
          <pc:docMk/>
          <pc:sldMk cId="162439720" sldId="296"/>
        </pc:sldMkLst>
      </pc:sldChg>
      <pc:sldChg chg="del">
        <pc:chgData name="Richard Milne" userId="d46d29306bf7133d" providerId="LiveId" clId="{3E8FF8F7-1591-4C89-A090-77CE5C9A0872}" dt="2018-10-16T01:38:28.558" v="1466" actId="2696"/>
        <pc:sldMkLst>
          <pc:docMk/>
          <pc:sldMk cId="3566914517" sldId="297"/>
        </pc:sldMkLst>
      </pc:sldChg>
      <pc:sldChg chg="del">
        <pc:chgData name="Richard Milne" userId="d46d29306bf7133d" providerId="LiveId" clId="{3E8FF8F7-1591-4C89-A090-77CE5C9A0872}" dt="2018-10-16T01:38:29.503" v="1467" actId="2696"/>
        <pc:sldMkLst>
          <pc:docMk/>
          <pc:sldMk cId="827778127" sldId="298"/>
        </pc:sldMkLst>
      </pc:sldChg>
      <pc:sldChg chg="del">
        <pc:chgData name="Richard Milne" userId="d46d29306bf7133d" providerId="LiveId" clId="{3E8FF8F7-1591-4C89-A090-77CE5C9A0872}" dt="2018-10-16T01:38:31.517" v="1468" actId="2696"/>
        <pc:sldMkLst>
          <pc:docMk/>
          <pc:sldMk cId="1282858930" sldId="299"/>
        </pc:sldMkLst>
      </pc:sldChg>
      <pc:sldChg chg="ord">
        <pc:chgData name="Richard Milne" userId="d46d29306bf7133d" providerId="LiveId" clId="{3E8FF8F7-1591-4C89-A090-77CE5C9A0872}" dt="2018-10-16T01:32:09.586" v="1447"/>
        <pc:sldMkLst>
          <pc:docMk/>
          <pc:sldMk cId="437054634" sldId="311"/>
        </pc:sldMkLst>
      </pc:sldChg>
      <pc:sldChg chg="modSp">
        <pc:chgData name="Richard Milne" userId="d46d29306bf7133d" providerId="LiveId" clId="{3E8FF8F7-1591-4C89-A090-77CE5C9A0872}" dt="2018-10-16T00:52:30.592" v="786" actId="20577"/>
        <pc:sldMkLst>
          <pc:docMk/>
          <pc:sldMk cId="3168658420" sldId="401"/>
        </pc:sldMkLst>
        <pc:spChg chg="mod">
          <ac:chgData name="Richard Milne" userId="d46d29306bf7133d" providerId="LiveId" clId="{3E8FF8F7-1591-4C89-A090-77CE5C9A0872}" dt="2018-10-16T00:52:30.592" v="786" actId="20577"/>
          <ac:spMkLst>
            <pc:docMk/>
            <pc:sldMk cId="3168658420" sldId="401"/>
            <ac:spMk id="3" creationId="{74F9CF5B-F1B1-45AD-BAA2-66C9161FD914}"/>
          </ac:spMkLst>
        </pc:spChg>
      </pc:sldChg>
      <pc:sldChg chg="del">
        <pc:chgData name="Richard Milne" userId="d46d29306bf7133d" providerId="LiveId" clId="{3E8FF8F7-1591-4C89-A090-77CE5C9A0872}" dt="2018-10-16T01:27:42.887" v="1407" actId="2696"/>
        <pc:sldMkLst>
          <pc:docMk/>
          <pc:sldMk cId="99211836" sldId="684"/>
        </pc:sldMkLst>
      </pc:sldChg>
      <pc:sldChg chg="modSp ord">
        <pc:chgData name="Richard Milne" userId="d46d29306bf7133d" providerId="LiveId" clId="{3E8FF8F7-1591-4C89-A090-77CE5C9A0872}" dt="2018-10-16T02:05:06.993" v="1732" actId="20577"/>
        <pc:sldMkLst>
          <pc:docMk/>
          <pc:sldMk cId="1334064720" sldId="685"/>
        </pc:sldMkLst>
        <pc:spChg chg="mod">
          <ac:chgData name="Richard Milne" userId="d46d29306bf7133d" providerId="LiveId" clId="{3E8FF8F7-1591-4C89-A090-77CE5C9A0872}" dt="2018-10-16T02:05:06.993" v="1732" actId="20577"/>
          <ac:spMkLst>
            <pc:docMk/>
            <pc:sldMk cId="1334064720" sldId="685"/>
            <ac:spMk id="3" creationId="{23B65444-A6E5-465F-B64A-9A17FCDBD7B9}"/>
          </ac:spMkLst>
        </pc:spChg>
      </pc:sldChg>
      <pc:sldChg chg="del">
        <pc:chgData name="Richard Milne" userId="d46d29306bf7133d" providerId="LiveId" clId="{3E8FF8F7-1591-4C89-A090-77CE5C9A0872}" dt="2018-10-16T01:39:30.104" v="1498" actId="2696"/>
        <pc:sldMkLst>
          <pc:docMk/>
          <pc:sldMk cId="4190197945" sldId="686"/>
        </pc:sldMkLst>
      </pc:sldChg>
      <pc:sldChg chg="del">
        <pc:chgData name="Richard Milne" userId="d46d29306bf7133d" providerId="LiveId" clId="{3E8FF8F7-1591-4C89-A090-77CE5C9A0872}" dt="2018-10-16T01:38:33.158" v="1469" actId="2696"/>
        <pc:sldMkLst>
          <pc:docMk/>
          <pc:sldMk cId="2936766299" sldId="687"/>
        </pc:sldMkLst>
      </pc:sldChg>
      <pc:sldChg chg="del">
        <pc:chgData name="Richard Milne" userId="d46d29306bf7133d" providerId="LiveId" clId="{3E8FF8F7-1591-4C89-A090-77CE5C9A0872}" dt="2018-10-16T01:38:34.010" v="1470" actId="2696"/>
        <pc:sldMkLst>
          <pc:docMk/>
          <pc:sldMk cId="1243907995" sldId="688"/>
        </pc:sldMkLst>
      </pc:sldChg>
      <pc:sldChg chg="del">
        <pc:chgData name="Richard Milne" userId="d46d29306bf7133d" providerId="LiveId" clId="{3E8FF8F7-1591-4C89-A090-77CE5C9A0872}" dt="2018-10-16T01:38:34.966" v="1471" actId="2696"/>
        <pc:sldMkLst>
          <pc:docMk/>
          <pc:sldMk cId="1145272287" sldId="689"/>
        </pc:sldMkLst>
      </pc:sldChg>
      <pc:sldChg chg="del">
        <pc:chgData name="Richard Milne" userId="d46d29306bf7133d" providerId="LiveId" clId="{3E8FF8F7-1591-4C89-A090-77CE5C9A0872}" dt="2018-10-16T01:38:35.933" v="1472" actId="2696"/>
        <pc:sldMkLst>
          <pc:docMk/>
          <pc:sldMk cId="3091288196" sldId="690"/>
        </pc:sldMkLst>
      </pc:sldChg>
      <pc:sldChg chg="del modTransition">
        <pc:chgData name="Richard Milne" userId="d46d29306bf7133d" providerId="LiveId" clId="{3E8FF8F7-1591-4C89-A090-77CE5C9A0872}" dt="2018-10-16T01:27:25.219" v="1390" actId="2696"/>
        <pc:sldMkLst>
          <pc:docMk/>
          <pc:sldMk cId="4024762854" sldId="691"/>
        </pc:sldMkLst>
      </pc:sldChg>
      <pc:sldChg chg="del">
        <pc:chgData name="Richard Milne" userId="d46d29306bf7133d" providerId="LiveId" clId="{3E8FF8F7-1591-4C89-A090-77CE5C9A0872}" dt="2018-10-16T01:27:28.459" v="1393" actId="2696"/>
        <pc:sldMkLst>
          <pc:docMk/>
          <pc:sldMk cId="267580416" sldId="692"/>
        </pc:sldMkLst>
      </pc:sldChg>
      <pc:sldChg chg="del">
        <pc:chgData name="Richard Milne" userId="d46d29306bf7133d" providerId="LiveId" clId="{3E8FF8F7-1591-4C89-A090-77CE5C9A0872}" dt="2018-10-16T01:27:24.170" v="1389" actId="2696"/>
        <pc:sldMkLst>
          <pc:docMk/>
          <pc:sldMk cId="440540813" sldId="693"/>
        </pc:sldMkLst>
      </pc:sldChg>
      <pc:sldChg chg="del">
        <pc:chgData name="Richard Milne" userId="d46d29306bf7133d" providerId="LiveId" clId="{3E8FF8F7-1591-4C89-A090-77CE5C9A0872}" dt="2018-10-16T01:27:27.385" v="1392" actId="2696"/>
        <pc:sldMkLst>
          <pc:docMk/>
          <pc:sldMk cId="3713408687" sldId="694"/>
        </pc:sldMkLst>
      </pc:sldChg>
      <pc:sldChg chg="del modTransition">
        <pc:chgData name="Richard Milne" userId="d46d29306bf7133d" providerId="LiveId" clId="{3E8FF8F7-1591-4C89-A090-77CE5C9A0872}" dt="2018-10-16T01:27:26.286" v="1391" actId="2696"/>
        <pc:sldMkLst>
          <pc:docMk/>
          <pc:sldMk cId="4189610533" sldId="695"/>
        </pc:sldMkLst>
      </pc:sldChg>
      <pc:sldChg chg="del">
        <pc:chgData name="Richard Milne" userId="d46d29306bf7133d" providerId="LiveId" clId="{3E8FF8F7-1591-4C89-A090-77CE5C9A0872}" dt="2018-10-16T01:27:31.494" v="1396" actId="2696"/>
        <pc:sldMkLst>
          <pc:docMk/>
          <pc:sldMk cId="4093807526" sldId="696"/>
        </pc:sldMkLst>
      </pc:sldChg>
      <pc:sldChg chg="del">
        <pc:chgData name="Richard Milne" userId="d46d29306bf7133d" providerId="LiveId" clId="{3E8FF8F7-1591-4C89-A090-77CE5C9A0872}" dt="2018-10-16T01:27:43.860" v="1408" actId="2696"/>
        <pc:sldMkLst>
          <pc:docMk/>
          <pc:sldMk cId="2766336492" sldId="697"/>
        </pc:sldMkLst>
      </pc:sldChg>
      <pc:sldChg chg="del">
        <pc:chgData name="Richard Milne" userId="d46d29306bf7133d" providerId="LiveId" clId="{3E8FF8F7-1591-4C89-A090-77CE5C9A0872}" dt="2018-10-16T01:27:36.667" v="1401" actId="2696"/>
        <pc:sldMkLst>
          <pc:docMk/>
          <pc:sldMk cId="2146340105" sldId="714"/>
        </pc:sldMkLst>
      </pc:sldChg>
      <pc:sldChg chg="del">
        <pc:chgData name="Richard Milne" userId="d46d29306bf7133d" providerId="LiveId" clId="{3E8FF8F7-1591-4C89-A090-77CE5C9A0872}" dt="2018-10-16T01:27:44.801" v="1409" actId="2696"/>
        <pc:sldMkLst>
          <pc:docMk/>
          <pc:sldMk cId="144991601" sldId="715"/>
        </pc:sldMkLst>
      </pc:sldChg>
      <pc:sldChg chg="del">
        <pc:chgData name="Richard Milne" userId="d46d29306bf7133d" providerId="LiveId" clId="{3E8FF8F7-1591-4C89-A090-77CE5C9A0872}" dt="2018-10-16T01:27:45.802" v="1410" actId="2696"/>
        <pc:sldMkLst>
          <pc:docMk/>
          <pc:sldMk cId="486036716" sldId="716"/>
        </pc:sldMkLst>
      </pc:sldChg>
      <pc:sldChg chg="modSp">
        <pc:chgData name="Richard Milne" userId="d46d29306bf7133d" providerId="LiveId" clId="{3E8FF8F7-1591-4C89-A090-77CE5C9A0872}" dt="2018-10-16T00:20:05.160" v="144" actId="207"/>
        <pc:sldMkLst>
          <pc:docMk/>
          <pc:sldMk cId="2794293220" sldId="717"/>
        </pc:sldMkLst>
        <pc:spChg chg="mod">
          <ac:chgData name="Richard Milne" userId="d46d29306bf7133d" providerId="LiveId" clId="{3E8FF8F7-1591-4C89-A090-77CE5C9A0872}" dt="2018-10-16T00:20:05.160" v="144" actId="207"/>
          <ac:spMkLst>
            <pc:docMk/>
            <pc:sldMk cId="2794293220" sldId="717"/>
            <ac:spMk id="3" creationId="{F23F4D3B-A2E0-4B16-BB93-402C40AA6425}"/>
          </ac:spMkLst>
        </pc:spChg>
      </pc:sldChg>
      <pc:sldChg chg="add del">
        <pc:chgData name="Richard Milne" userId="d46d29306bf7133d" providerId="LiveId" clId="{3E8FF8F7-1591-4C89-A090-77CE5C9A0872}" dt="2018-10-16T00:19:45.799" v="143" actId="2696"/>
        <pc:sldMkLst>
          <pc:docMk/>
          <pc:sldMk cId="4134803113" sldId="720"/>
        </pc:sldMkLst>
      </pc:sldChg>
      <pc:sldChg chg="modSp add ord">
        <pc:chgData name="Richard Milne" userId="d46d29306bf7133d" providerId="LiveId" clId="{3E8FF8F7-1591-4C89-A090-77CE5C9A0872}" dt="2018-10-16T01:32:28.003" v="1455" actId="20577"/>
        <pc:sldMkLst>
          <pc:docMk/>
          <pc:sldMk cId="3666404214" sldId="721"/>
        </pc:sldMkLst>
        <pc:spChg chg="mod">
          <ac:chgData name="Richard Milne" userId="d46d29306bf7133d" providerId="LiveId" clId="{3E8FF8F7-1591-4C89-A090-77CE5C9A0872}" dt="2018-10-16T00:18:13.928" v="5" actId="20577"/>
          <ac:spMkLst>
            <pc:docMk/>
            <pc:sldMk cId="3666404214" sldId="721"/>
            <ac:spMk id="2" creationId="{2B131834-BF39-4A72-94FA-4C6D123452A8}"/>
          </ac:spMkLst>
        </pc:spChg>
        <pc:spChg chg="mod">
          <ac:chgData name="Richard Milne" userId="d46d29306bf7133d" providerId="LiveId" clId="{3E8FF8F7-1591-4C89-A090-77CE5C9A0872}" dt="2018-10-16T01:32:28.003" v="1455" actId="20577"/>
          <ac:spMkLst>
            <pc:docMk/>
            <pc:sldMk cId="3666404214" sldId="721"/>
            <ac:spMk id="3" creationId="{5ACDCCE5-7CD1-40A6-B034-C154E89E9BE0}"/>
          </ac:spMkLst>
        </pc:spChg>
      </pc:sldChg>
      <pc:sldChg chg="modSp add del">
        <pc:chgData name="Richard Milne" userId="d46d29306bf7133d" providerId="LiveId" clId="{3E8FF8F7-1591-4C89-A090-77CE5C9A0872}" dt="2018-10-16T00:25:57.098" v="424" actId="2696"/>
        <pc:sldMkLst>
          <pc:docMk/>
          <pc:sldMk cId="1083643054" sldId="722"/>
        </pc:sldMkLst>
        <pc:spChg chg="mod">
          <ac:chgData name="Richard Milne" userId="d46d29306bf7133d" providerId="LiveId" clId="{3E8FF8F7-1591-4C89-A090-77CE5C9A0872}" dt="2018-10-16T00:22:09.090" v="254" actId="20577"/>
          <ac:spMkLst>
            <pc:docMk/>
            <pc:sldMk cId="1083643054" sldId="722"/>
            <ac:spMk id="2" creationId="{FB283F37-1DC5-45C0-802F-3F87CD549F9C}"/>
          </ac:spMkLst>
        </pc:spChg>
        <pc:spChg chg="mod">
          <ac:chgData name="Richard Milne" userId="d46d29306bf7133d" providerId="LiveId" clId="{3E8FF8F7-1591-4C89-A090-77CE5C9A0872}" dt="2018-10-16T00:22:40.707" v="304" actId="20577"/>
          <ac:spMkLst>
            <pc:docMk/>
            <pc:sldMk cId="1083643054" sldId="722"/>
            <ac:spMk id="3" creationId="{7F959FF5-3C4D-4129-97B1-B4964A447748}"/>
          </ac:spMkLst>
        </pc:spChg>
      </pc:sldChg>
      <pc:sldChg chg="modSp add ord">
        <pc:chgData name="Richard Milne" userId="d46d29306bf7133d" providerId="LiveId" clId="{3E8FF8F7-1591-4C89-A090-77CE5C9A0872}" dt="2018-10-16T00:25:03.084" v="391"/>
        <pc:sldMkLst>
          <pc:docMk/>
          <pc:sldMk cId="1785671707" sldId="723"/>
        </pc:sldMkLst>
        <pc:spChg chg="mod">
          <ac:chgData name="Richard Milne" userId="d46d29306bf7133d" providerId="LiveId" clId="{3E8FF8F7-1591-4C89-A090-77CE5C9A0872}" dt="2018-10-16T00:23:55.133" v="367" actId="20577"/>
          <ac:spMkLst>
            <pc:docMk/>
            <pc:sldMk cId="1785671707" sldId="723"/>
            <ac:spMk id="2" creationId="{0979D93D-1B0F-4610-A73F-D62F0628E46F}"/>
          </ac:spMkLst>
        </pc:spChg>
        <pc:spChg chg="mod">
          <ac:chgData name="Richard Milne" userId="d46d29306bf7133d" providerId="LiveId" clId="{3E8FF8F7-1591-4C89-A090-77CE5C9A0872}" dt="2018-10-16T00:24:33.664" v="390" actId="27636"/>
          <ac:spMkLst>
            <pc:docMk/>
            <pc:sldMk cId="1785671707" sldId="723"/>
            <ac:spMk id="3" creationId="{B2310788-D0B9-441F-A362-8B088E0B28DE}"/>
          </ac:spMkLst>
        </pc:spChg>
      </pc:sldChg>
      <pc:sldChg chg="addSp delSp modSp add">
        <pc:chgData name="Richard Milne" userId="d46d29306bf7133d" providerId="LiveId" clId="{3E8FF8F7-1591-4C89-A090-77CE5C9A0872}" dt="2018-10-16T00:38:36.862" v="580" actId="20577"/>
        <pc:sldMkLst>
          <pc:docMk/>
          <pc:sldMk cId="1457177655" sldId="724"/>
        </pc:sldMkLst>
        <pc:spChg chg="mod">
          <ac:chgData name="Richard Milne" userId="d46d29306bf7133d" providerId="LiveId" clId="{3E8FF8F7-1591-4C89-A090-77CE5C9A0872}" dt="2018-10-16T00:37:41.124" v="551" actId="20577"/>
          <ac:spMkLst>
            <pc:docMk/>
            <pc:sldMk cId="1457177655" sldId="724"/>
            <ac:spMk id="2" creationId="{E075E7C9-CBE5-4D8B-A20B-B5D127A3E9AD}"/>
          </ac:spMkLst>
        </pc:spChg>
        <pc:spChg chg="add mod">
          <ac:chgData name="Richard Milne" userId="d46d29306bf7133d" providerId="LiveId" clId="{3E8FF8F7-1591-4C89-A090-77CE5C9A0872}" dt="2018-10-16T00:38:36.862" v="580" actId="20577"/>
          <ac:spMkLst>
            <pc:docMk/>
            <pc:sldMk cId="1457177655" sldId="724"/>
            <ac:spMk id="7" creationId="{1481D18E-1353-4B3A-9D2F-A9ECDEDFF933}"/>
          </ac:spMkLst>
        </pc:spChg>
        <pc:graphicFrameChg chg="mod modGraphic">
          <ac:chgData name="Richard Milne" userId="d46d29306bf7133d" providerId="LiveId" clId="{3E8FF8F7-1591-4C89-A090-77CE5C9A0872}" dt="2018-10-16T00:38:14.321" v="562" actId="14734"/>
          <ac:graphicFrameMkLst>
            <pc:docMk/>
            <pc:sldMk cId="1457177655" sldId="724"/>
            <ac:graphicFrameMk id="5" creationId="{B7AF15E2-0F61-491D-8688-8C0D781D9348}"/>
          </ac:graphicFrameMkLst>
        </pc:graphicFrameChg>
        <pc:picChg chg="add del">
          <ac:chgData name="Richard Milne" userId="d46d29306bf7133d" providerId="LiveId" clId="{3E8FF8F7-1591-4C89-A090-77CE5C9A0872}" dt="2018-10-16T00:36:52.427" v="516" actId="478"/>
          <ac:picMkLst>
            <pc:docMk/>
            <pc:sldMk cId="1457177655" sldId="724"/>
            <ac:picMk id="6" creationId="{481594FD-90E1-42D7-9273-08CA4D562F2E}"/>
          </ac:picMkLst>
        </pc:picChg>
      </pc:sldChg>
      <pc:sldChg chg="addSp add del">
        <pc:chgData name="Richard Milne" userId="d46d29306bf7133d" providerId="LiveId" clId="{3E8FF8F7-1591-4C89-A090-77CE5C9A0872}" dt="2018-10-16T00:34:55.347" v="513" actId="2696"/>
        <pc:sldMkLst>
          <pc:docMk/>
          <pc:sldMk cId="1654095494" sldId="724"/>
        </pc:sldMkLst>
        <pc:graphicFrameChg chg="add">
          <ac:chgData name="Richard Milne" userId="d46d29306bf7133d" providerId="LiveId" clId="{3E8FF8F7-1591-4C89-A090-77CE5C9A0872}" dt="2018-10-16T00:34:42.904" v="512"/>
          <ac:graphicFrameMkLst>
            <pc:docMk/>
            <pc:sldMk cId="1654095494" sldId="724"/>
            <ac:graphicFrameMk id="3" creationId="{C3D834E4-7577-41DA-A968-C00F922C1E7F}"/>
          </ac:graphicFrameMkLst>
        </pc:graphicFrameChg>
      </pc:sldChg>
      <pc:sldChg chg="modSp add">
        <pc:chgData name="Richard Milne" userId="d46d29306bf7133d" providerId="LiveId" clId="{3E8FF8F7-1591-4C89-A090-77CE5C9A0872}" dt="2018-10-16T00:50:27.145" v="720" actId="27636"/>
        <pc:sldMkLst>
          <pc:docMk/>
          <pc:sldMk cId="2057747223" sldId="725"/>
        </pc:sldMkLst>
        <pc:spChg chg="mod">
          <ac:chgData name="Richard Milne" userId="d46d29306bf7133d" providerId="LiveId" clId="{3E8FF8F7-1591-4C89-A090-77CE5C9A0872}" dt="2018-10-16T00:47:59.384" v="678" actId="20577"/>
          <ac:spMkLst>
            <pc:docMk/>
            <pc:sldMk cId="2057747223" sldId="725"/>
            <ac:spMk id="2" creationId="{6C8BD886-C85C-4E11-8DEF-FA711ECA103A}"/>
          </ac:spMkLst>
        </pc:spChg>
        <pc:spChg chg="mod">
          <ac:chgData name="Richard Milne" userId="d46d29306bf7133d" providerId="LiveId" clId="{3E8FF8F7-1591-4C89-A090-77CE5C9A0872}" dt="2018-10-16T00:50:27.145" v="720" actId="27636"/>
          <ac:spMkLst>
            <pc:docMk/>
            <pc:sldMk cId="2057747223" sldId="725"/>
            <ac:spMk id="3" creationId="{DC608FA0-2558-44CE-AB27-0E2770C35C7A}"/>
          </ac:spMkLst>
        </pc:spChg>
      </pc:sldChg>
      <pc:sldChg chg="addSp modSp add">
        <pc:chgData name="Richard Milne" userId="d46d29306bf7133d" providerId="LiveId" clId="{3E8FF8F7-1591-4C89-A090-77CE5C9A0872}" dt="2018-10-16T00:48:21.235" v="682" actId="14100"/>
        <pc:sldMkLst>
          <pc:docMk/>
          <pc:sldMk cId="1543789045" sldId="726"/>
        </pc:sldMkLst>
        <pc:picChg chg="add mod">
          <ac:chgData name="Richard Milne" userId="d46d29306bf7133d" providerId="LiveId" clId="{3E8FF8F7-1591-4C89-A090-77CE5C9A0872}" dt="2018-10-16T00:48:21.235" v="682" actId="14100"/>
          <ac:picMkLst>
            <pc:docMk/>
            <pc:sldMk cId="1543789045" sldId="726"/>
            <ac:picMk id="3" creationId="{D3CB104B-7D3A-4C6B-8D5C-738880109B97}"/>
          </ac:picMkLst>
        </pc:picChg>
      </pc:sldChg>
      <pc:sldChg chg="modSp add">
        <pc:chgData name="Richard Milne" userId="d46d29306bf7133d" providerId="LiveId" clId="{3E8FF8F7-1591-4C89-A090-77CE5C9A0872}" dt="2018-10-16T00:50:21.330" v="718" actId="27636"/>
        <pc:sldMkLst>
          <pc:docMk/>
          <pc:sldMk cId="1752044144" sldId="727"/>
        </pc:sldMkLst>
        <pc:spChg chg="mod">
          <ac:chgData name="Richard Milne" userId="d46d29306bf7133d" providerId="LiveId" clId="{3E8FF8F7-1591-4C89-A090-77CE5C9A0872}" dt="2018-10-16T00:50:21.330" v="718" actId="27636"/>
          <ac:spMkLst>
            <pc:docMk/>
            <pc:sldMk cId="1752044144" sldId="727"/>
            <ac:spMk id="3" creationId="{DC608FA0-2558-44CE-AB27-0E2770C35C7A}"/>
          </ac:spMkLst>
        </pc:spChg>
      </pc:sldChg>
      <pc:sldChg chg="addSp modSp add">
        <pc:chgData name="Richard Milne" userId="d46d29306bf7133d" providerId="LiveId" clId="{3E8FF8F7-1591-4C89-A090-77CE5C9A0872}" dt="2018-10-16T00:59:53.653" v="825" actId="14100"/>
        <pc:sldMkLst>
          <pc:docMk/>
          <pc:sldMk cId="3286730314" sldId="728"/>
        </pc:sldMkLst>
        <pc:picChg chg="add mod">
          <ac:chgData name="Richard Milne" userId="d46d29306bf7133d" providerId="LiveId" clId="{3E8FF8F7-1591-4C89-A090-77CE5C9A0872}" dt="2018-10-16T00:59:53.653" v="825" actId="14100"/>
          <ac:picMkLst>
            <pc:docMk/>
            <pc:sldMk cId="3286730314" sldId="728"/>
            <ac:picMk id="3" creationId="{00DB671E-785C-426C-B6DB-A969BD6ADA82}"/>
          </ac:picMkLst>
        </pc:picChg>
      </pc:sldChg>
      <pc:sldChg chg="addSp modSp add">
        <pc:chgData name="Richard Milne" userId="d46d29306bf7133d" providerId="LiveId" clId="{3E8FF8F7-1591-4C89-A090-77CE5C9A0872}" dt="2018-10-16T01:02:23.583" v="837" actId="14100"/>
        <pc:sldMkLst>
          <pc:docMk/>
          <pc:sldMk cId="3196091623" sldId="729"/>
        </pc:sldMkLst>
        <pc:picChg chg="add mod">
          <ac:chgData name="Richard Milne" userId="d46d29306bf7133d" providerId="LiveId" clId="{3E8FF8F7-1591-4C89-A090-77CE5C9A0872}" dt="2018-10-16T01:02:23.583" v="837" actId="14100"/>
          <ac:picMkLst>
            <pc:docMk/>
            <pc:sldMk cId="3196091623" sldId="729"/>
            <ac:picMk id="3" creationId="{632A4B34-78F3-41B0-9DD0-9F6E848B7D83}"/>
          </ac:picMkLst>
        </pc:picChg>
      </pc:sldChg>
      <pc:sldChg chg="addSp modSp add">
        <pc:chgData name="Richard Milne" userId="d46d29306bf7133d" providerId="LiveId" clId="{3E8FF8F7-1591-4C89-A090-77CE5C9A0872}" dt="2018-10-16T01:02:13.281" v="835" actId="14100"/>
        <pc:sldMkLst>
          <pc:docMk/>
          <pc:sldMk cId="918263946" sldId="730"/>
        </pc:sldMkLst>
        <pc:picChg chg="add mod">
          <ac:chgData name="Richard Milne" userId="d46d29306bf7133d" providerId="LiveId" clId="{3E8FF8F7-1591-4C89-A090-77CE5C9A0872}" dt="2018-10-16T01:02:13.281" v="835" actId="14100"/>
          <ac:picMkLst>
            <pc:docMk/>
            <pc:sldMk cId="918263946" sldId="730"/>
            <ac:picMk id="3" creationId="{D688AFF9-3DBA-4A1B-8C30-00C639DE5451}"/>
          </ac:picMkLst>
        </pc:picChg>
      </pc:sldChg>
      <pc:sldChg chg="addSp modSp add">
        <pc:chgData name="Richard Milne" userId="d46d29306bf7133d" providerId="LiveId" clId="{3E8FF8F7-1591-4C89-A090-77CE5C9A0872}" dt="2018-10-16T01:02:59.619" v="841" actId="14100"/>
        <pc:sldMkLst>
          <pc:docMk/>
          <pc:sldMk cId="1257884741" sldId="731"/>
        </pc:sldMkLst>
        <pc:picChg chg="add mod">
          <ac:chgData name="Richard Milne" userId="d46d29306bf7133d" providerId="LiveId" clId="{3E8FF8F7-1591-4C89-A090-77CE5C9A0872}" dt="2018-10-16T01:02:59.619" v="841" actId="14100"/>
          <ac:picMkLst>
            <pc:docMk/>
            <pc:sldMk cId="1257884741" sldId="731"/>
            <ac:picMk id="3" creationId="{556C3AC7-312D-466B-A867-CDA73988BD4A}"/>
          </ac:picMkLst>
        </pc:picChg>
      </pc:sldChg>
      <pc:sldChg chg="addSp modSp add">
        <pc:chgData name="Richard Milne" userId="d46d29306bf7133d" providerId="LiveId" clId="{3E8FF8F7-1591-4C89-A090-77CE5C9A0872}" dt="2018-10-16T01:35:52.086" v="1456" actId="207"/>
        <pc:sldMkLst>
          <pc:docMk/>
          <pc:sldMk cId="3840159346" sldId="732"/>
        </pc:sldMkLst>
        <pc:spChg chg="mod">
          <ac:chgData name="Richard Milne" userId="d46d29306bf7133d" providerId="LiveId" clId="{3E8FF8F7-1591-4C89-A090-77CE5C9A0872}" dt="2018-10-16T01:06:02.235" v="871" actId="14100"/>
          <ac:spMkLst>
            <pc:docMk/>
            <pc:sldMk cId="3840159346" sldId="732"/>
            <ac:spMk id="2" creationId="{0BFE4316-9B66-44C1-A8E2-E031765FC84B}"/>
          </ac:spMkLst>
        </pc:spChg>
        <pc:graphicFrameChg chg="mod modGraphic">
          <ac:chgData name="Richard Milne" userId="d46d29306bf7133d" providerId="LiveId" clId="{3E8FF8F7-1591-4C89-A090-77CE5C9A0872}" dt="2018-10-16T01:35:52.086" v="1456" actId="207"/>
          <ac:graphicFrameMkLst>
            <pc:docMk/>
            <pc:sldMk cId="3840159346" sldId="732"/>
            <ac:graphicFrameMk id="5" creationId="{668BC730-63A8-4DB2-8514-D86699ECCA44}"/>
          </ac:graphicFrameMkLst>
        </pc:graphicFrameChg>
        <pc:picChg chg="add">
          <ac:chgData name="Richard Milne" userId="d46d29306bf7133d" providerId="LiveId" clId="{3E8FF8F7-1591-4C89-A090-77CE5C9A0872}" dt="2018-10-16T01:05:05.849" v="843"/>
          <ac:picMkLst>
            <pc:docMk/>
            <pc:sldMk cId="3840159346" sldId="732"/>
            <ac:picMk id="6" creationId="{6191D2A4-F1DA-4BA1-AEAF-C11B229E1DA1}"/>
          </ac:picMkLst>
        </pc:picChg>
      </pc:sldChg>
      <pc:sldChg chg="addSp modSp add">
        <pc:chgData name="Richard Milne" userId="d46d29306bf7133d" providerId="LiveId" clId="{3E8FF8F7-1591-4C89-A090-77CE5C9A0872}" dt="2018-10-16T01:10:16.656" v="947" actId="14100"/>
        <pc:sldMkLst>
          <pc:docMk/>
          <pc:sldMk cId="1041549370" sldId="733"/>
        </pc:sldMkLst>
        <pc:spChg chg="add mod">
          <ac:chgData name="Richard Milne" userId="d46d29306bf7133d" providerId="LiveId" clId="{3E8FF8F7-1591-4C89-A090-77CE5C9A0872}" dt="2018-10-16T01:09:40.363" v="894" actId="14100"/>
          <ac:spMkLst>
            <pc:docMk/>
            <pc:sldMk cId="1041549370" sldId="733"/>
            <ac:spMk id="4" creationId="{BD955116-8F0A-41D3-ADB2-3AC70BD7F591}"/>
          </ac:spMkLst>
        </pc:spChg>
        <pc:spChg chg="add mod">
          <ac:chgData name="Richard Milne" userId="d46d29306bf7133d" providerId="LiveId" clId="{3E8FF8F7-1591-4C89-A090-77CE5C9A0872}" dt="2018-10-16T01:10:16.656" v="947" actId="14100"/>
          <ac:spMkLst>
            <pc:docMk/>
            <pc:sldMk cId="1041549370" sldId="733"/>
            <ac:spMk id="5" creationId="{BEB4FBDE-EBD6-48B1-A4B1-3306F800C17A}"/>
          </ac:spMkLst>
        </pc:spChg>
        <pc:picChg chg="add mod">
          <ac:chgData name="Richard Milne" userId="d46d29306bf7133d" providerId="LiveId" clId="{3E8FF8F7-1591-4C89-A090-77CE5C9A0872}" dt="2018-10-16T01:09:42.292" v="895" actId="1076"/>
          <ac:picMkLst>
            <pc:docMk/>
            <pc:sldMk cId="1041549370" sldId="733"/>
            <ac:picMk id="3" creationId="{0AE8FF43-5995-436F-9995-11539CC62D3D}"/>
          </ac:picMkLst>
        </pc:picChg>
      </pc:sldChg>
      <pc:sldChg chg="addSp modSp add">
        <pc:chgData name="Richard Milne" userId="d46d29306bf7133d" providerId="LiveId" clId="{3E8FF8F7-1591-4C89-A090-77CE5C9A0872}" dt="2018-10-16T01:11:41.422" v="959" actId="14100"/>
        <pc:sldMkLst>
          <pc:docMk/>
          <pc:sldMk cId="2674595061" sldId="734"/>
        </pc:sldMkLst>
        <pc:spChg chg="add mod">
          <ac:chgData name="Richard Milne" userId="d46d29306bf7133d" providerId="LiveId" clId="{3E8FF8F7-1591-4C89-A090-77CE5C9A0872}" dt="2018-10-16T01:11:41.422" v="959" actId="14100"/>
          <ac:spMkLst>
            <pc:docMk/>
            <pc:sldMk cId="2674595061" sldId="734"/>
            <ac:spMk id="3" creationId="{30D188A4-F21F-4B68-9E36-16BDD4B34061}"/>
          </ac:spMkLst>
        </pc:spChg>
        <pc:picChg chg="add mod">
          <ac:chgData name="Richard Milne" userId="d46d29306bf7133d" providerId="LiveId" clId="{3E8FF8F7-1591-4C89-A090-77CE5C9A0872}" dt="2018-10-16T01:11:20.252" v="953" actId="14100"/>
          <ac:picMkLst>
            <pc:docMk/>
            <pc:sldMk cId="2674595061" sldId="734"/>
            <ac:picMk id="4" creationId="{861D9EB2-C2C8-4B39-A274-B75AB3D3A9AF}"/>
          </ac:picMkLst>
        </pc:picChg>
      </pc:sldChg>
      <pc:sldChg chg="addSp delSp modSp add">
        <pc:chgData name="Richard Milne" userId="d46d29306bf7133d" providerId="LiveId" clId="{3E8FF8F7-1591-4C89-A090-77CE5C9A0872}" dt="2018-10-16T01:14:03.572" v="967" actId="14100"/>
        <pc:sldMkLst>
          <pc:docMk/>
          <pc:sldMk cId="148019986" sldId="735"/>
        </pc:sldMkLst>
        <pc:picChg chg="add del mod">
          <ac:chgData name="Richard Milne" userId="d46d29306bf7133d" providerId="LiveId" clId="{3E8FF8F7-1591-4C89-A090-77CE5C9A0872}" dt="2018-10-16T01:13:29.980" v="964" actId="478"/>
          <ac:picMkLst>
            <pc:docMk/>
            <pc:sldMk cId="148019986" sldId="735"/>
            <ac:picMk id="3" creationId="{CB32D4CD-4C2C-43BF-BACA-F422108F9045}"/>
          </ac:picMkLst>
        </pc:picChg>
        <pc:picChg chg="add mod">
          <ac:chgData name="Richard Milne" userId="d46d29306bf7133d" providerId="LiveId" clId="{3E8FF8F7-1591-4C89-A090-77CE5C9A0872}" dt="2018-10-16T01:14:03.572" v="967" actId="14100"/>
          <ac:picMkLst>
            <pc:docMk/>
            <pc:sldMk cId="148019986" sldId="735"/>
            <ac:picMk id="4" creationId="{CAE161C3-2FA2-4517-9BFF-65EEB5095BA4}"/>
          </ac:picMkLst>
        </pc:picChg>
      </pc:sldChg>
      <pc:sldChg chg="modSp add">
        <pc:chgData name="Richard Milne" userId="d46d29306bf7133d" providerId="LiveId" clId="{3E8FF8F7-1591-4C89-A090-77CE5C9A0872}" dt="2018-10-16T01:15:55.757" v="994" actId="14100"/>
        <pc:sldMkLst>
          <pc:docMk/>
          <pc:sldMk cId="1981210939" sldId="736"/>
        </pc:sldMkLst>
        <pc:spChg chg="mod">
          <ac:chgData name="Richard Milne" userId="d46d29306bf7133d" providerId="LiveId" clId="{3E8FF8F7-1591-4C89-A090-77CE5C9A0872}" dt="2018-10-16T01:15:41.232" v="991" actId="20577"/>
          <ac:spMkLst>
            <pc:docMk/>
            <pc:sldMk cId="1981210939" sldId="736"/>
            <ac:spMk id="2" creationId="{DB4EE6CE-8CF8-47CD-87AC-60B095BE803B}"/>
          </ac:spMkLst>
        </pc:spChg>
        <pc:graphicFrameChg chg="mod modGraphic">
          <ac:chgData name="Richard Milne" userId="d46d29306bf7133d" providerId="LiveId" clId="{3E8FF8F7-1591-4C89-A090-77CE5C9A0872}" dt="2018-10-16T01:15:55.757" v="994" actId="14100"/>
          <ac:graphicFrameMkLst>
            <pc:docMk/>
            <pc:sldMk cId="1981210939" sldId="736"/>
            <ac:graphicFrameMk id="5" creationId="{50B5FB71-8617-40F3-8759-7F7E0D4235DF}"/>
          </ac:graphicFrameMkLst>
        </pc:graphicFrameChg>
      </pc:sldChg>
      <pc:sldChg chg="modSp add del">
        <pc:chgData name="Richard Milne" userId="d46d29306bf7133d" providerId="LiveId" clId="{3E8FF8F7-1591-4C89-A090-77CE5C9A0872}" dt="2018-10-16T01:27:09.202" v="1382" actId="2696"/>
        <pc:sldMkLst>
          <pc:docMk/>
          <pc:sldMk cId="2539117687" sldId="737"/>
        </pc:sldMkLst>
        <pc:spChg chg="mod">
          <ac:chgData name="Richard Milne" userId="d46d29306bf7133d" providerId="LiveId" clId="{3E8FF8F7-1591-4C89-A090-77CE5C9A0872}" dt="2018-10-16T01:23:32.050" v="1261" actId="14100"/>
          <ac:spMkLst>
            <pc:docMk/>
            <pc:sldMk cId="2539117687" sldId="737"/>
            <ac:spMk id="2" creationId="{56BDD2EF-E824-45B2-888F-ABC58BF5E354}"/>
          </ac:spMkLst>
        </pc:spChg>
        <pc:spChg chg="mod">
          <ac:chgData name="Richard Milne" userId="d46d29306bf7133d" providerId="LiveId" clId="{3E8FF8F7-1591-4C89-A090-77CE5C9A0872}" dt="2018-10-16T01:24:30.580" v="1277" actId="6549"/>
          <ac:spMkLst>
            <pc:docMk/>
            <pc:sldMk cId="2539117687" sldId="737"/>
            <ac:spMk id="3" creationId="{D2D5F2C9-547B-4F5A-90AD-6F69D2083624}"/>
          </ac:spMkLst>
        </pc:spChg>
      </pc:sldChg>
      <pc:sldChg chg="modSp add">
        <pc:chgData name="Richard Milne" userId="d46d29306bf7133d" providerId="LiveId" clId="{3E8FF8F7-1591-4C89-A090-77CE5C9A0872}" dt="2018-10-16T01:26:57.184" v="1381" actId="27636"/>
        <pc:sldMkLst>
          <pc:docMk/>
          <pc:sldMk cId="1976447777" sldId="738"/>
        </pc:sldMkLst>
        <pc:spChg chg="mod">
          <ac:chgData name="Richard Milne" userId="d46d29306bf7133d" providerId="LiveId" clId="{3E8FF8F7-1591-4C89-A090-77CE5C9A0872}" dt="2018-10-16T01:25:31.214" v="1304" actId="20577"/>
          <ac:spMkLst>
            <pc:docMk/>
            <pc:sldMk cId="1976447777" sldId="738"/>
            <ac:spMk id="2" creationId="{AE953946-C115-4887-8F6F-4D080E922B7C}"/>
          </ac:spMkLst>
        </pc:spChg>
        <pc:spChg chg="mod">
          <ac:chgData name="Richard Milne" userId="d46d29306bf7133d" providerId="LiveId" clId="{3E8FF8F7-1591-4C89-A090-77CE5C9A0872}" dt="2018-10-16T01:26:57.184" v="1381" actId="27636"/>
          <ac:spMkLst>
            <pc:docMk/>
            <pc:sldMk cId="1976447777" sldId="738"/>
            <ac:spMk id="3" creationId="{4969D232-D4BA-4909-8546-C0FF39244D58}"/>
          </ac:spMkLst>
        </pc:spChg>
      </pc:sldChg>
      <pc:sldChg chg="add del">
        <pc:chgData name="Richard Milne" userId="d46d29306bf7133d" providerId="LiveId" clId="{3E8FF8F7-1591-4C89-A090-77CE5C9A0872}" dt="2018-10-16T01:39:27.001" v="1497" actId="2696"/>
        <pc:sldMkLst>
          <pc:docMk/>
          <pc:sldMk cId="1722835918" sldId="739"/>
        </pc:sldMkLst>
      </pc:sldChg>
      <pc:sldChg chg="modSp add ord">
        <pc:chgData name="Richard Milne" userId="d46d29306bf7133d" providerId="LiveId" clId="{3E8FF8F7-1591-4C89-A090-77CE5C9A0872}" dt="2018-10-16T02:00:53.622" v="1538"/>
        <pc:sldMkLst>
          <pc:docMk/>
          <pc:sldMk cId="3831751999" sldId="739"/>
        </pc:sldMkLst>
        <pc:spChg chg="mod">
          <ac:chgData name="Richard Milne" userId="d46d29306bf7133d" providerId="LiveId" clId="{3E8FF8F7-1591-4C89-A090-77CE5C9A0872}" dt="2018-10-16T02:00:35.183" v="1536" actId="20577"/>
          <ac:spMkLst>
            <pc:docMk/>
            <pc:sldMk cId="3831751999" sldId="739"/>
            <ac:spMk id="2" creationId="{8F2B26FD-2625-4FC4-9176-374D6DA49BCC}"/>
          </ac:spMkLst>
        </pc:spChg>
        <pc:graphicFrameChg chg="mod modGraphic">
          <ac:chgData name="Richard Milne" userId="d46d29306bf7133d" providerId="LiveId" clId="{3E8FF8F7-1591-4C89-A090-77CE5C9A0872}" dt="2018-10-16T02:00:46.890" v="1537" actId="207"/>
          <ac:graphicFrameMkLst>
            <pc:docMk/>
            <pc:sldMk cId="3831751999" sldId="739"/>
            <ac:graphicFrameMk id="5" creationId="{1640DF1A-3D54-48B7-BC57-4DC3142DE00A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Crude and age standardised incidence rates</a:t>
            </a:r>
          </a:p>
        </c:rich>
      </c:tx>
      <c:layout>
        <c:manualLayout>
          <c:xMode val="edge"/>
          <c:yMode val="edge"/>
          <c:x val="0.3159093088274032"/>
          <c:y val="1.12383380120412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135122920061501"/>
          <c:y val="0.17171296296296301"/>
          <c:w val="0.77809311158380101"/>
          <c:h val="0.59191055246534596"/>
        </c:manualLayout>
      </c:layout>
      <c:lineChart>
        <c:grouping val="standard"/>
        <c:varyColors val="0"/>
        <c:ser>
          <c:idx val="0"/>
          <c:order val="0"/>
          <c:tx>
            <c:strRef>
              <c:f>'[Myeloma MASTER 300518.xlsx]Age standardisation'!$B$30</c:f>
              <c:strCache>
                <c:ptCount val="1"/>
                <c:pt idx="0">
                  <c:v>Crude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'[Myeloma MASTER 300518.xlsx]Age standardisation'!$C$22:$O$22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'[Myeloma MASTER 300518.xlsx]Age standardisation'!$C$30:$O$30</c:f>
              <c:numCache>
                <c:formatCode>0.0</c:formatCode>
                <c:ptCount val="13"/>
                <c:pt idx="0">
                  <c:v>5.5474942198689217</c:v>
                </c:pt>
                <c:pt idx="1">
                  <c:v>5.5922071837191201</c:v>
                </c:pt>
                <c:pt idx="2">
                  <c:v>5.8590685471297492</c:v>
                </c:pt>
                <c:pt idx="3">
                  <c:v>6.3816204824603702</c:v>
                </c:pt>
                <c:pt idx="4">
                  <c:v>6.3094312791837384</c:v>
                </c:pt>
                <c:pt idx="5">
                  <c:v>6.8208802854019952</c:v>
                </c:pt>
                <c:pt idx="6">
                  <c:v>7.1320332104916337</c:v>
                </c:pt>
                <c:pt idx="7">
                  <c:v>6.7928357314640326</c:v>
                </c:pt>
                <c:pt idx="8">
                  <c:v>8.3106537289123086</c:v>
                </c:pt>
                <c:pt idx="9">
                  <c:v>8.3921728372710547</c:v>
                </c:pt>
                <c:pt idx="10">
                  <c:v>8.7905096806384311</c:v>
                </c:pt>
                <c:pt idx="11">
                  <c:v>8.7393774091004701</c:v>
                </c:pt>
                <c:pt idx="12">
                  <c:v>9.10032883860924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F3F-4F85-A761-A0EBA30B2AD3}"/>
            </c:ext>
          </c:extLst>
        </c:ser>
        <c:ser>
          <c:idx val="1"/>
          <c:order val="1"/>
          <c:tx>
            <c:strRef>
              <c:f>'[Myeloma MASTER 300518.xlsx]Age standardisation'!$B$40</c:f>
              <c:strCache>
                <c:ptCount val="1"/>
                <c:pt idx="0">
                  <c:v>ASR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'[Myeloma MASTER 300518.xlsx]Age standardisation'!$C$22:$O$22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'[Myeloma MASTER 300518.xlsx]Age standardisation'!$C$40:$O$40</c:f>
              <c:numCache>
                <c:formatCode>0.0</c:formatCode>
                <c:ptCount val="13"/>
                <c:pt idx="0">
                  <c:v>4.1081677423523448</c:v>
                </c:pt>
                <c:pt idx="1">
                  <c:v>3.9698226827461291</c:v>
                </c:pt>
                <c:pt idx="2">
                  <c:v>4.2758910581358229</c:v>
                </c:pt>
                <c:pt idx="3">
                  <c:v>4.6190968416147467</c:v>
                </c:pt>
                <c:pt idx="4">
                  <c:v>4.393787844918875</c:v>
                </c:pt>
                <c:pt idx="5">
                  <c:v>4.6818601446291082</c:v>
                </c:pt>
                <c:pt idx="6">
                  <c:v>4.7744660378147854</c:v>
                </c:pt>
                <c:pt idx="7">
                  <c:v>4.4351939499526871</c:v>
                </c:pt>
                <c:pt idx="8">
                  <c:v>5.4662064830125399</c:v>
                </c:pt>
                <c:pt idx="9">
                  <c:v>5.2812140969243524</c:v>
                </c:pt>
                <c:pt idx="10">
                  <c:v>5.6142008170551509</c:v>
                </c:pt>
                <c:pt idx="11">
                  <c:v>5.3102323562950318</c:v>
                </c:pt>
                <c:pt idx="12">
                  <c:v>5.50605218030059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F3F-4F85-A761-A0EBA30B2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699584"/>
        <c:axId val="149714048"/>
      </c:lineChart>
      <c:catAx>
        <c:axId val="149699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14048"/>
        <c:crosses val="autoZero"/>
        <c:auto val="1"/>
        <c:lblAlgn val="ctr"/>
        <c:lblOffset val="100"/>
        <c:noMultiLvlLbl val="0"/>
      </c:catAx>
      <c:valAx>
        <c:axId val="14971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Registrations</a:t>
                </a:r>
                <a:r>
                  <a:rPr lang="en-US" sz="1800" baseline="0" dirty="0"/>
                  <a:t> per 100,000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3.6111111111111101E-2"/>
              <c:y val="0.3459295713035869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9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94484121621498"/>
          <c:y val="0.168074127299465"/>
          <c:w val="0.27284685883369197"/>
          <c:h val="0.278097200336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Mortality (ICD10 C90)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0678258967629"/>
          <c:y val="0.17171296296296301"/>
          <c:w val="0.79876618547681499"/>
          <c:h val="0.65396507728200604"/>
        </c:manualLayout>
      </c:layout>
      <c:lineChart>
        <c:grouping val="standard"/>
        <c:varyColors val="0"/>
        <c:ser>
          <c:idx val="0"/>
          <c:order val="0"/>
          <c:tx>
            <c:strRef>
              <c:f>'[CancerMyeloma rjm.xls]DthRates'!$Z$229</c:f>
              <c:strCache>
                <c:ptCount val="1"/>
                <c:pt idx="0">
                  <c:v>Crude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'[CancerMyeloma rjm.xls]DthRates'!$Y$230:$Y$241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'[CancerMyeloma rjm.xls]DthRates'!$Z$230:$Z$241</c:f>
              <c:numCache>
                <c:formatCode>0.0</c:formatCode>
                <c:ptCount val="12"/>
                <c:pt idx="0">
                  <c:v>3.6430769230769231</c:v>
                </c:pt>
                <c:pt idx="1">
                  <c:v>3.7555479685899629</c:v>
                </c:pt>
                <c:pt idx="2">
                  <c:v>3.5109508228044621</c:v>
                </c:pt>
                <c:pt idx="3">
                  <c:v>4.1837048242607606</c:v>
                </c:pt>
                <c:pt idx="4">
                  <c:v>3.8397602491161531</c:v>
                </c:pt>
                <c:pt idx="5">
                  <c:v>2.8716333572636108</c:v>
                </c:pt>
                <c:pt idx="6">
                  <c:v>3.7984531600384401</c:v>
                </c:pt>
                <c:pt idx="7">
                  <c:v>4.3563098425375486</c:v>
                </c:pt>
                <c:pt idx="8">
                  <c:v>3.516919539193363</c:v>
                </c:pt>
                <c:pt idx="9">
                  <c:v>3.8881812696922982</c:v>
                </c:pt>
                <c:pt idx="10">
                  <c:v>4.4093860096164494</c:v>
                </c:pt>
                <c:pt idx="11">
                  <c:v>3.7179570804252822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40-474C-80F9-7B220E58851B}"/>
            </c:ext>
          </c:extLst>
        </c:ser>
        <c:ser>
          <c:idx val="2"/>
          <c:order val="1"/>
          <c:tx>
            <c:strRef>
              <c:f>'[CancerMyeloma rjm.xls]DthRates'!$AB$229</c:f>
              <c:strCache>
                <c:ptCount val="1"/>
                <c:pt idx="0">
                  <c:v>WHO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'[CancerMyeloma rjm.xls]DthRates'!$Y$230:$Y$241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'[CancerMyeloma rjm.xls]DthRates'!$AB$230:$AB$241</c:f>
              <c:numCache>
                <c:formatCode>0.0</c:formatCode>
                <c:ptCount val="12"/>
                <c:pt idx="0">
                  <c:v>2.4611212776187599</c:v>
                </c:pt>
                <c:pt idx="1">
                  <c:v>2.4958608666562099</c:v>
                </c:pt>
                <c:pt idx="2">
                  <c:v>2.3730990026631771</c:v>
                </c:pt>
                <c:pt idx="3">
                  <c:v>2.7022672887964752</c:v>
                </c:pt>
                <c:pt idx="4">
                  <c:v>2.4887584428602101</c:v>
                </c:pt>
                <c:pt idx="5">
                  <c:v>1.78218665565073</c:v>
                </c:pt>
                <c:pt idx="6">
                  <c:v>2.3647060967170259</c:v>
                </c:pt>
                <c:pt idx="7">
                  <c:v>2.6293230357261721</c:v>
                </c:pt>
                <c:pt idx="8">
                  <c:v>2.122670040155016</c:v>
                </c:pt>
                <c:pt idx="9">
                  <c:v>2.236821849868615</c:v>
                </c:pt>
                <c:pt idx="10">
                  <c:v>2.5443167437224341</c:v>
                </c:pt>
                <c:pt idx="11">
                  <c:v>2.071807372769134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540-474C-80F9-7B220E588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69184"/>
        <c:axId val="207475456"/>
      </c:lineChart>
      <c:catAx>
        <c:axId val="207469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75456"/>
        <c:crosses val="autoZero"/>
        <c:auto val="1"/>
        <c:lblAlgn val="ctr"/>
        <c:lblOffset val="100"/>
        <c:noMultiLvlLbl val="0"/>
      </c:catAx>
      <c:valAx>
        <c:axId val="20747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Deaths</a:t>
                </a:r>
                <a:r>
                  <a:rPr lang="en-US" sz="1800" baseline="0" dirty="0"/>
                  <a:t> per 100,000 population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2.97420664135772E-3"/>
              <c:y val="0.31018988850681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6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7948578302712201"/>
          <c:y val="0.60526021877664604"/>
          <c:w val="0.23529819874489399"/>
          <c:h val="0.212657975780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2E3D-D3F9-46F6-ADF7-6C3461B72232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28DC6-C2D5-40F6-926A-81600F866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4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7E42C2-1017-4B3C-BF8E-133C6CDDD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21C100-475A-4367-8E6E-630E858C7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9BD0FE-3333-49E6-9715-61559C6F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A5B9-5A4E-45D2-AF79-C8EB70018D2B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97FAEB-09F4-404E-AD15-8451743E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C75F22-7074-44DD-8887-F635D283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4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5D2D4-B685-4999-B58F-7D99165D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8B2F0F-7E30-4642-83B9-49538B3F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B70D6F-149D-465D-8EC8-110C5928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19DB-5158-4E7C-B1AD-208877E570F6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6D7A0-E6AF-4502-BE91-15C68A52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BEC2FB-5F1E-47C0-BBE4-BB351E84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5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4144334-74A6-4AE3-ABED-6818312CF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F32F87-E5ED-40EE-91D8-8C14AAEF2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041404-8C9E-4F49-B554-A789D57F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1C5-8574-4A26-A645-42DF6C60DE20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45FE6F-EE82-4F3E-92B4-054BD65D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D5F8D6-4527-4C53-9FDE-FD09E30F9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978EE0-066B-4176-B71E-318F9C00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FB560-C518-41B0-866E-8F8B3112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59E8EF-BE88-4890-9A0D-115C69A0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88C6-E47F-4C8E-8563-575F4B33A43B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F59E60-4276-400F-B5A3-DE1BAA4C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142C18-A9D8-412F-ABD2-8E6106BD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2A3875-5AB0-4F5F-A529-3086CCC39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FFB6B3-AF9C-4377-9E8F-221CF5C02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317A9-17BB-49B7-BA00-7BF242AF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6DBC-DC04-4946-827C-A9689A2B7684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3EBD0B-D047-4B23-9F76-CD286DC1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C341E-9440-4D16-ADE9-DCFCDDE8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D66EDF-935C-4B13-BB0F-27BA3627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558FFF-3A01-4884-BA0E-C2FD33B92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8A33C-F2BE-4507-AA91-AC4D2DAF7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696273-D6F2-42D1-B520-F01D5CE5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9438-F029-40B9-B09B-2CD7402B88CE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710302-E714-4476-920D-0C2F65FE1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37933B-444E-424C-A81A-D8E0E496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9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736C17-61B3-4FAE-8B0C-1A170FBC5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4BF2A9-A07C-4C28-8CBC-C2563E3F3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7AA421-6667-4498-A188-8FC8F0DE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A74601-3A00-4D27-BF75-ED5761941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0F1A866-5D39-4292-AC63-B65259B2D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E60E44E-00A2-448A-9B01-ADE06FB3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2CB1-962C-4B8B-9449-1051B3402BED}" type="datetime1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3E6DFDF-88AA-4651-BF84-E4F80D51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AAA83EA-7034-45F9-86DC-DD87BC64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9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450E04-8CA9-4018-8ADA-D5441ED0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15E55AC-115E-40EC-8DF4-A2D66E9B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8AF6-CE51-412A-B9C9-3B720C3F9A1F}" type="datetime1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8A2C22-326D-4A2E-9BCB-C46A026B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897F06-B6E0-426A-AA4C-518AA5CA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443AF3D-EB14-4E7F-9231-0FF80465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C02E-C8AE-4224-AEDA-A9882E29DD3A}" type="datetime1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D3FFBE-A78C-46C5-A306-8F2FF551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23355B-945E-4CF2-9593-AE74E38A3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3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59115-201B-432D-BB8B-A3C30D96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046DE0-3CF9-454E-89FC-B51830552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092712-524E-4C5E-A06F-B9A375DAD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E3A336-723D-4115-AE80-343AEB3A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871F-4DA9-47D7-AFA0-A705762EADF0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650F8D-4121-4642-A6B7-851BC3B4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423AC3-4D3B-4A91-A96A-7A25CE1A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4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8B01DF-9567-4C69-ACC9-806FED6D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48B113-8F2A-4A17-8674-A348FEA0B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C59AF9-64C8-47C4-80DA-3EC686AC4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415E69-E2E9-4779-810E-B7F6BED3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7A78-A408-44FF-B624-27BEF5A70FE7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041294-FA45-48EA-887B-A0AAC6C9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DCB74E-E005-409D-BEE2-28102B14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2E89789-9F26-4A5E-90EA-D3DA2F44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0F4E51-CA0D-4271-BC10-25C28F0A9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43A151-ACFB-40E7-A60C-EAE148B0D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DEEC-7CD4-4865-A19C-C83E88EAB6D1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2C1FDE-D980-4A5A-A0F3-C87134592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9D6CF8-6602-44AC-A250-950346B6F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E2B1-15E8-4583-B007-B800530FA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9763D-A675-4F33-B3AD-3A2EF86FE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830417" y="2993794"/>
            <a:ext cx="20648486" cy="982981"/>
          </a:xfrm>
        </p:spPr>
        <p:txBody>
          <a:bodyPr>
            <a:normAutofit fontScale="90000"/>
          </a:bodyPr>
          <a:lstStyle/>
          <a:p>
            <a:r>
              <a:rPr lang="en-NZ" sz="6600" b="1" dirty="0"/>
              <a:t>:</a:t>
            </a:r>
            <a:br>
              <a:rPr lang="en-NZ" sz="6600" b="1" dirty="0"/>
            </a:br>
            <a:r>
              <a:rPr lang="en-NZ" sz="6600" b="1" dirty="0"/>
              <a:t/>
            </a:r>
            <a:br>
              <a:rPr lang="en-NZ" sz="6600" b="1" dirty="0"/>
            </a:br>
            <a:r>
              <a:rPr lang="en-NZ" sz="6600" b="1" dirty="0"/>
              <a:t/>
            </a:r>
            <a:br>
              <a:rPr lang="en-NZ" sz="6600" b="1" dirty="0"/>
            </a:br>
            <a:r>
              <a:rPr lang="en-NZ" sz="6600" b="1" dirty="0"/>
              <a:t>The Burden of Multiple Myeloma</a:t>
            </a:r>
            <a:br>
              <a:rPr lang="en-NZ" sz="6600" b="1" dirty="0"/>
            </a:br>
            <a:r>
              <a:rPr lang="en-NZ" sz="6600" b="1" dirty="0"/>
              <a:t> in New Zealand</a:t>
            </a:r>
            <a:br>
              <a:rPr lang="en-NZ" sz="6600" b="1" dirty="0"/>
            </a:br>
            <a:r>
              <a:rPr lang="en-NZ" sz="6600" b="1" dirty="0"/>
              <a:t/>
            </a:r>
            <a:br>
              <a:rPr lang="en-NZ" sz="6600" b="1" dirty="0"/>
            </a:br>
            <a:r>
              <a:rPr lang="en-NZ" sz="4000" b="1" i="1" dirty="0"/>
              <a:t>’Preparing for the Scavenger’</a:t>
            </a:r>
            <a:r>
              <a:rPr lang="en-NZ" sz="6600" b="1" i="1" dirty="0"/>
              <a:t/>
            </a:r>
            <a:br>
              <a:rPr lang="en-NZ" sz="6600" b="1" i="1" dirty="0"/>
            </a:br>
            <a:r>
              <a:rPr lang="en-NZ" sz="6600" b="1" dirty="0"/>
              <a:t/>
            </a:r>
            <a:br>
              <a:rPr lang="en-NZ" sz="6600" b="1" dirty="0"/>
            </a:b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17DF7A-9C83-472D-9D33-02EFA42CB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8400" y="3347049"/>
            <a:ext cx="8371840" cy="3287430"/>
          </a:xfrm>
        </p:spPr>
        <p:txBody>
          <a:bodyPr>
            <a:noAutofit/>
          </a:bodyPr>
          <a:lstStyle/>
          <a:p>
            <a:pPr algn="ctr"/>
            <a:r>
              <a:rPr lang="en-NZ" sz="2400" dirty="0"/>
              <a:t>Richard Milne</a:t>
            </a:r>
          </a:p>
          <a:p>
            <a:pPr algn="ctr"/>
            <a:endParaRPr lang="en-NZ" sz="2000" dirty="0"/>
          </a:p>
          <a:p>
            <a:pPr algn="ctr"/>
            <a:r>
              <a:rPr lang="en-NZ" sz="2000" dirty="0"/>
              <a:t>Managing Director, Health Outcomes Associates Ltd</a:t>
            </a:r>
          </a:p>
          <a:p>
            <a:pPr algn="ctr"/>
            <a:r>
              <a:rPr lang="en-NZ" sz="2000" dirty="0"/>
              <a:t>&amp;</a:t>
            </a:r>
          </a:p>
          <a:p>
            <a:pPr algn="ctr"/>
            <a:r>
              <a:rPr lang="en-NZ" sz="2000" dirty="0"/>
              <a:t>Hon. Associate Professor, University of Auckland</a:t>
            </a:r>
          </a:p>
          <a:p>
            <a:pPr algn="ctr"/>
            <a:endParaRPr lang="en-NZ" sz="2000" dirty="0"/>
          </a:p>
          <a:p>
            <a:pPr algn="ctr"/>
            <a:r>
              <a:rPr lang="en-NZ" sz="1600" i="1" dirty="0"/>
              <a:t>ISPOR NZ, Wellington, October 17, 2018</a:t>
            </a:r>
            <a:endParaRPr lang="en-US" sz="1600" i="1" dirty="0"/>
          </a:p>
        </p:txBody>
      </p:sp>
      <p:pic>
        <p:nvPicPr>
          <p:cNvPr id="4" name="Picture 3" descr="C:\Users\richa\Downloads\myeloma_nz_logo_cmyk_F.png">
            <a:extLst>
              <a:ext uri="{FF2B5EF4-FFF2-40B4-BE49-F238E27FC236}">
                <a16:creationId xmlns:a16="http://schemas.microsoft.com/office/drawing/2014/main" xmlns="" id="{B5A83C9B-2630-4636-BF43-378D43C47E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" y="5990897"/>
            <a:ext cx="3108456" cy="796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Richard\AppData\Local\Microsoft\Windows\Temporary Internet Files\Content.Word\HOA horizontal.jpg">
            <a:extLst>
              <a:ext uri="{FF2B5EF4-FFF2-40B4-BE49-F238E27FC236}">
                <a16:creationId xmlns:a16="http://schemas.microsoft.com/office/drawing/2014/main" xmlns="" id="{5F228078-E02F-4D2C-9AA9-AF36172D425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816" y="5875020"/>
            <a:ext cx="4069715" cy="982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059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4839DB4-4FFB-4CDF-82E3-2576D22A85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95556" y="0"/>
            <a:ext cx="9511484" cy="685799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1967FF8-B303-42A1-BE38-C0DE6FF8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9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C3D834E4-7577-41DA-A968-C00F922C1E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5884928"/>
              </p:ext>
            </p:extLst>
          </p:nvPr>
        </p:nvGraphicFramePr>
        <p:xfrm>
          <a:off x="1613139" y="77638"/>
          <a:ext cx="8583283" cy="678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EA449F1-BC07-4E69-9A69-90D5C5EB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1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C76EA-3E31-4A15-9871-5A71E85F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86" y="136526"/>
            <a:ext cx="11153955" cy="924524"/>
          </a:xfrm>
        </p:spPr>
        <p:txBody>
          <a:bodyPr>
            <a:normAutofit/>
          </a:bodyPr>
          <a:lstStyle/>
          <a:p>
            <a:r>
              <a:rPr lang="en-NZ" sz="3200" dirty="0"/>
              <a:t>Numbers of new registrations and incidence rates in 2012-2016</a:t>
            </a:r>
            <a:endParaRPr lang="en-US" sz="32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F7867AFD-39B4-4240-A4CD-06C8109FB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625620"/>
              </p:ext>
            </p:extLst>
          </p:nvPr>
        </p:nvGraphicFramePr>
        <p:xfrm>
          <a:off x="838200" y="888519"/>
          <a:ext cx="10515600" cy="583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332">
                  <a:extLst>
                    <a:ext uri="{9D8B030D-6E8A-4147-A177-3AD203B41FA5}">
                      <a16:colId xmlns:a16="http://schemas.microsoft.com/office/drawing/2014/main" xmlns="" val="1217601926"/>
                    </a:ext>
                  </a:extLst>
                </a:gridCol>
                <a:gridCol w="1561381">
                  <a:extLst>
                    <a:ext uri="{9D8B030D-6E8A-4147-A177-3AD203B41FA5}">
                      <a16:colId xmlns:a16="http://schemas.microsoft.com/office/drawing/2014/main" xmlns="" val="1823675677"/>
                    </a:ext>
                  </a:extLst>
                </a:gridCol>
                <a:gridCol w="1733910">
                  <a:extLst>
                    <a:ext uri="{9D8B030D-6E8A-4147-A177-3AD203B41FA5}">
                      <a16:colId xmlns:a16="http://schemas.microsoft.com/office/drawing/2014/main" xmlns="" val="1893934479"/>
                    </a:ext>
                  </a:extLst>
                </a:gridCol>
                <a:gridCol w="1906437">
                  <a:extLst>
                    <a:ext uri="{9D8B030D-6E8A-4147-A177-3AD203B41FA5}">
                      <a16:colId xmlns:a16="http://schemas.microsoft.com/office/drawing/2014/main" xmlns="" val="2441784199"/>
                    </a:ext>
                  </a:extLst>
                </a:gridCol>
                <a:gridCol w="1656272">
                  <a:extLst>
                    <a:ext uri="{9D8B030D-6E8A-4147-A177-3AD203B41FA5}">
                      <a16:colId xmlns:a16="http://schemas.microsoft.com/office/drawing/2014/main" xmlns="" val="1970566522"/>
                    </a:ext>
                  </a:extLst>
                </a:gridCol>
                <a:gridCol w="1252268">
                  <a:extLst>
                    <a:ext uri="{9D8B030D-6E8A-4147-A177-3AD203B41FA5}">
                      <a16:colId xmlns:a16="http://schemas.microsoft.com/office/drawing/2014/main" xmlns="" val="187744764"/>
                    </a:ext>
                  </a:extLst>
                </a:gridCol>
              </a:tblGrid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Māori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Pacific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Eur/Other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79896149"/>
                  </a:ext>
                </a:extLst>
              </a:tr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43296488"/>
                  </a:ext>
                </a:extLst>
              </a:tr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Registrations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49449013"/>
                  </a:ext>
                </a:extLst>
              </a:tr>
              <a:tr h="518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Annual incidence rate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8.20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1633465868"/>
                  </a:ext>
                </a:extLst>
              </a:tr>
              <a:tr h="51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Age std incidence rate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5.19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510538851"/>
                  </a:ext>
                </a:extLst>
              </a:tr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xmlns="" val="379477532"/>
                  </a:ext>
                </a:extLst>
              </a:tr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Registrations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026152675"/>
                  </a:ext>
                </a:extLst>
              </a:tr>
              <a:tr h="51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Annual incidence rate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373933646"/>
                  </a:ext>
                </a:extLst>
              </a:tr>
              <a:tr h="51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Age std incidence rate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89166246"/>
                  </a:ext>
                </a:extLst>
              </a:tr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Female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74400057"/>
                  </a:ext>
                </a:extLst>
              </a:tr>
              <a:tr h="3890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Registrations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710373262"/>
                  </a:ext>
                </a:extLst>
              </a:tr>
              <a:tr h="518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Annual incidence rate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415796342"/>
                  </a:ext>
                </a:extLst>
              </a:tr>
              <a:tr h="518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Age std incidence rate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63768204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CAC692-9E61-4F6D-B7DA-477D76A2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CD43E8-A5A0-4E57-8C50-FACD07DEF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Prevalence (= number alive now)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A5E4AEA-3055-4F6F-BC9A-56BC658F7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542475"/>
              </p:ext>
            </p:extLst>
          </p:nvPr>
        </p:nvGraphicFramePr>
        <p:xfrm>
          <a:off x="379561" y="1825625"/>
          <a:ext cx="1140412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076">
                  <a:extLst>
                    <a:ext uri="{9D8B030D-6E8A-4147-A177-3AD203B41FA5}">
                      <a16:colId xmlns:a16="http://schemas.microsoft.com/office/drawing/2014/main" xmlns="" val="2508148378"/>
                    </a:ext>
                  </a:extLst>
                </a:gridCol>
                <a:gridCol w="1244257">
                  <a:extLst>
                    <a:ext uri="{9D8B030D-6E8A-4147-A177-3AD203B41FA5}">
                      <a16:colId xmlns:a16="http://schemas.microsoft.com/office/drawing/2014/main" xmlns="" val="1391670995"/>
                    </a:ext>
                  </a:extLst>
                </a:gridCol>
                <a:gridCol w="1337808">
                  <a:extLst>
                    <a:ext uri="{9D8B030D-6E8A-4147-A177-3AD203B41FA5}">
                      <a16:colId xmlns:a16="http://schemas.microsoft.com/office/drawing/2014/main" xmlns="" val="1134808982"/>
                    </a:ext>
                  </a:extLst>
                </a:gridCol>
                <a:gridCol w="1384585">
                  <a:extLst>
                    <a:ext uri="{9D8B030D-6E8A-4147-A177-3AD203B41FA5}">
                      <a16:colId xmlns:a16="http://schemas.microsoft.com/office/drawing/2014/main" xmlns="" val="970120066"/>
                    </a:ext>
                  </a:extLst>
                </a:gridCol>
                <a:gridCol w="1328453">
                  <a:extLst>
                    <a:ext uri="{9D8B030D-6E8A-4147-A177-3AD203B41FA5}">
                      <a16:colId xmlns:a16="http://schemas.microsoft.com/office/drawing/2014/main" xmlns="" val="812923145"/>
                    </a:ext>
                  </a:extLst>
                </a:gridCol>
                <a:gridCol w="1328453">
                  <a:extLst>
                    <a:ext uri="{9D8B030D-6E8A-4147-A177-3AD203B41FA5}">
                      <a16:colId xmlns:a16="http://schemas.microsoft.com/office/drawing/2014/main" xmlns="" val="1164662200"/>
                    </a:ext>
                  </a:extLst>
                </a:gridCol>
                <a:gridCol w="1105489">
                  <a:extLst>
                    <a:ext uri="{9D8B030D-6E8A-4147-A177-3AD203B41FA5}">
                      <a16:colId xmlns:a16="http://schemas.microsoft.com/office/drawing/2014/main" xmlns="" val="2546686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Female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935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Registrations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Deaths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Registrations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Deaths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Registrations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Deaths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3451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# registrations and deaths in 1990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220727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# registered and died in 1990-2016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1393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Expected new cases and deaths in 2017*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503915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Expected new cases and deaths in 2018*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69710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# registrations and deaths in 1990-2018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3253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5568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1741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Prevalence at December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1466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2463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873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Prevalence rate per 100,000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54.0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26839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08A66CF-B592-42D5-A7EB-517359AC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06385F8-0CC9-4A11-94A4-4BDF51EFBF3D}"/>
              </a:ext>
            </a:extLst>
          </p:cNvPr>
          <p:cNvSpPr txBox="1"/>
          <p:nvPr/>
        </p:nvSpPr>
        <p:spPr>
          <a:xfrm>
            <a:off x="621102" y="5451894"/>
            <a:ext cx="4321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* Based on mean annual  change since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42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6229F7D-5AF3-4961-9067-F04E21F813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600048"/>
              </p:ext>
            </p:extLst>
          </p:nvPr>
        </p:nvGraphicFramePr>
        <p:xfrm>
          <a:off x="838200" y="0"/>
          <a:ext cx="10515600" cy="685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6073950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12255290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42663977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610904585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District Health Board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(2012-2016)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Percent of cases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Incidence rate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7093110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Northland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13.07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1959200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Midcentral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1386594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Whanganui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2633068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Wairarapa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11.21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7474966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 Canterbury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10.32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3182738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Southern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4780598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Bay of Plenty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66171172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Taranaki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00354961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West Coast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9961328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Canterbury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85712943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Nelson Marlborough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1122222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Waikato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6396451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Hawkes Bay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8.05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11808906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Waitemata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0049643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Lakes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9378500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Hutt Valley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9976879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Counties Manukau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6.93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155080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Auckland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5096432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Tairawhiti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3303535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Capital and Coast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6.24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18186092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100.0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4806704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A5CEEB46-F10E-4DCE-8CE2-FCC1DE50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5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0785E-F622-4319-A4EE-28D7E7562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502"/>
            <a:ext cx="8596668" cy="679508"/>
          </a:xfrm>
        </p:spPr>
        <p:txBody>
          <a:bodyPr>
            <a:normAutofit fontScale="90000"/>
          </a:bodyPr>
          <a:lstStyle/>
          <a:p>
            <a:r>
              <a:rPr lang="en-NZ" dirty="0"/>
              <a:t>DHBs by Cancer Network Region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FDD6A52-8FEF-479B-901A-1819D1E94B5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755010"/>
          <a:ext cx="8596312" cy="613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xmlns="" val="259530817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xmlns="" val="5466955"/>
                    </a:ext>
                  </a:extLst>
                </a:gridCol>
              </a:tblGrid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19559509"/>
                  </a:ext>
                </a:extLst>
              </a:tr>
              <a:tr h="334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Northland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Northern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76416050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Waitemata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Northern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397304082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Auckland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Northern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784719126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Counties Manukau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Northern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90068905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Waikato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Midland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735936255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Lakes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Midland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43580397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Bay of Plenty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Midland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830366797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Tairawhiti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</a:rPr>
                        <a:t>Midland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60439672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Taranaki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5352962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Hawke's Bay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42256715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Midcentral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792963657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Whanganui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22945582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Capital and Coast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71679736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Hutt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48434040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Wairarapa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98902208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Nelson Marlborough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798231020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West Coast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40121670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Canterbury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505509299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 Canterbury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60461385"/>
                  </a:ext>
                </a:extLst>
              </a:tr>
              <a:tr h="290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Southern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922791723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6971F6-F055-49FE-B866-FB75853F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4210-FE14-4423-A7CE-B32F44E1C91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3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B5FC0-84C0-4C75-BCC3-E6FFCCD57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New registrations by cancer network region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4E127F7-E6D0-4972-BA92-F703061EA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791890"/>
              </p:ext>
            </p:extLst>
          </p:nvPr>
        </p:nvGraphicFramePr>
        <p:xfrm>
          <a:off x="838200" y="1825625"/>
          <a:ext cx="112547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xmlns="" val="411515701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520238993"/>
                    </a:ext>
                  </a:extLst>
                </a:gridCol>
                <a:gridCol w="1299210">
                  <a:extLst>
                    <a:ext uri="{9D8B030D-6E8A-4147-A177-3AD203B41FA5}">
                      <a16:colId xmlns:a16="http://schemas.microsoft.com/office/drawing/2014/main" xmlns="" val="989414749"/>
                    </a:ext>
                  </a:extLst>
                </a:gridCol>
                <a:gridCol w="1329690">
                  <a:extLst>
                    <a:ext uri="{9D8B030D-6E8A-4147-A177-3AD203B41FA5}">
                      <a16:colId xmlns:a16="http://schemas.microsoft.com/office/drawing/2014/main" xmlns="" val="131284223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0873402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74873958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73912749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xmlns="" val="1590317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 incidence*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2048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0793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Central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7.30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19225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Midland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9.87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44925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Northern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7.77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36267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Southern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8.68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8800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1,864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297674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FD31B9-8A9C-4663-A9CE-933020CA987B}"/>
              </a:ext>
            </a:extLst>
          </p:cNvPr>
          <p:cNvSpPr txBox="1"/>
          <p:nvPr/>
        </p:nvSpPr>
        <p:spPr>
          <a:xfrm>
            <a:off x="838200" y="5360670"/>
            <a:ext cx="596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*New registrations per 100,000 population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8588EB9-B8F4-4DB1-B2E2-CDF9320C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AE42BE3F-E29C-4D06-9BB6-5B637944DF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6954486"/>
              </p:ext>
            </p:extLst>
          </p:nvPr>
        </p:nvGraphicFramePr>
        <p:xfrm>
          <a:off x="2182483" y="112143"/>
          <a:ext cx="7755147" cy="6607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9E972D7-E3CC-4597-BA6B-C0CBC405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37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5E7C9-CBE5-4D8B-A20B-B5D127A3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Deaths and mortality from myeloma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7AF15E2-0F61-491D-8688-8C0D781D9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81839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060">
                  <a:extLst>
                    <a:ext uri="{9D8B030D-6E8A-4147-A177-3AD203B41FA5}">
                      <a16:colId xmlns:a16="http://schemas.microsoft.com/office/drawing/2014/main" xmlns="" val="2693674591"/>
                    </a:ext>
                  </a:extLst>
                </a:gridCol>
                <a:gridCol w="1578634">
                  <a:extLst>
                    <a:ext uri="{9D8B030D-6E8A-4147-A177-3AD203B41FA5}">
                      <a16:colId xmlns:a16="http://schemas.microsoft.com/office/drawing/2014/main" xmlns="" val="4162034267"/>
                    </a:ext>
                  </a:extLst>
                </a:gridCol>
                <a:gridCol w="1630393">
                  <a:extLst>
                    <a:ext uri="{9D8B030D-6E8A-4147-A177-3AD203B41FA5}">
                      <a16:colId xmlns:a16="http://schemas.microsoft.com/office/drawing/2014/main" xmlns="" val="3640607699"/>
                    </a:ext>
                  </a:extLst>
                </a:gridCol>
                <a:gridCol w="1561381">
                  <a:extLst>
                    <a:ext uri="{9D8B030D-6E8A-4147-A177-3AD203B41FA5}">
                      <a16:colId xmlns:a16="http://schemas.microsoft.com/office/drawing/2014/main" xmlns="" val="3395194095"/>
                    </a:ext>
                  </a:extLst>
                </a:gridCol>
                <a:gridCol w="1397479">
                  <a:extLst>
                    <a:ext uri="{9D8B030D-6E8A-4147-A177-3AD203B41FA5}">
                      <a16:colId xmlns:a16="http://schemas.microsoft.com/office/drawing/2014/main" xmlns="" val="1164807217"/>
                    </a:ext>
                  </a:extLst>
                </a:gridCol>
                <a:gridCol w="1312653">
                  <a:extLst>
                    <a:ext uri="{9D8B030D-6E8A-4147-A177-3AD203B41FA5}">
                      <a16:colId xmlns:a16="http://schemas.microsoft.com/office/drawing/2014/main" xmlns="" val="2196554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Māori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Pasifika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Asian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Eur/Other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33392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cause deaths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4507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 mortality rate per 100,000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3.59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4.83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69538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std mortality rate*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5403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Female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52369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cause deaths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70028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Mean mortality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4.73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3.98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904410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std mortality*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1.77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2136341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140FAB-8BBE-4F9E-9E59-84653FA4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481D18E-1353-4B3A-9D2F-A9ECDEDFF933}"/>
              </a:ext>
            </a:extLst>
          </p:cNvPr>
          <p:cNvSpPr txBox="1"/>
          <p:nvPr/>
        </p:nvSpPr>
        <p:spPr>
          <a:xfrm>
            <a:off x="1293962" y="5011947"/>
            <a:ext cx="19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*WHO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77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E571FC-B259-4DD8-A0F5-A3B76BC5A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dirty="0"/>
              <a:t>New registrations in 2012-2016 by </a:t>
            </a:r>
            <a:r>
              <a:rPr lang="en-NZ" sz="3600" dirty="0" err="1"/>
              <a:t>priorised</a:t>
            </a:r>
            <a:r>
              <a:rPr lang="en-NZ" sz="3600" dirty="0"/>
              <a:t> ethnicity</a:t>
            </a: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5694ACB-8413-4700-9E0D-80AFDA58B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182190"/>
              </p:ext>
            </p:extLst>
          </p:nvPr>
        </p:nvGraphicFramePr>
        <p:xfrm>
          <a:off x="838200" y="785004"/>
          <a:ext cx="10515600" cy="5307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41032683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133728748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355732353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42899416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8556000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478940512"/>
                    </a:ext>
                  </a:extLst>
                </a:gridCol>
              </a:tblGrid>
              <a:tr h="758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NZDep13 quintile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3342900"/>
                  </a:ext>
                </a:extLst>
              </a:tr>
              <a:tr h="7581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Ethnic group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43260653"/>
                  </a:ext>
                </a:extLst>
              </a:tr>
              <a:tr h="7581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Māori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5.7%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25.8%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41.8%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02059941"/>
                  </a:ext>
                </a:extLst>
              </a:tr>
              <a:tr h="7581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Pasifika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6.3%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9.9%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7.2%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23.4%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53.2%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77174494"/>
                  </a:ext>
                </a:extLst>
              </a:tr>
              <a:tr h="7581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32.1%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12.3%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16.0%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362967068"/>
                  </a:ext>
                </a:extLst>
              </a:tr>
              <a:tr h="7581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Eur/other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21.0%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19.7%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20.2%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23.7%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59132930"/>
                  </a:ext>
                </a:extLst>
              </a:tr>
              <a:tr h="7581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18.5%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18.5%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18.9%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20.3%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6094873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60328C4-116E-4830-A05B-72978095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0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9D93D-1B0F-4610-A73F-D62F0628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Acknowledgements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10788-D0B9-441F-A362-8B088E0B2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Richard Milne</a:t>
            </a:r>
            <a:r>
              <a:rPr lang="en-GB" baseline="30000" dirty="0"/>
              <a:t>1,2</a:t>
            </a:r>
            <a:r>
              <a:rPr lang="en-GB" dirty="0"/>
              <a:t>, Matt Boyd</a:t>
            </a:r>
            <a:r>
              <a:rPr lang="en-GB" baseline="30000" dirty="0"/>
              <a:t>3</a:t>
            </a:r>
            <a:r>
              <a:rPr lang="en-GB" dirty="0"/>
              <a:t>, Henry Chan</a:t>
            </a:r>
            <a:r>
              <a:rPr lang="en-GB" baseline="30000" dirty="0"/>
              <a:t>4</a:t>
            </a:r>
            <a:r>
              <a:rPr lang="en-GB" dirty="0"/>
              <a:t>, Barry Milne</a:t>
            </a:r>
            <a:r>
              <a:rPr lang="en-GB" baseline="30000" dirty="0"/>
              <a:t>5</a:t>
            </a:r>
            <a:r>
              <a:rPr lang="en-GB" dirty="0"/>
              <a:t> &amp; Doney Zhang</a:t>
            </a:r>
            <a:r>
              <a:rPr lang="en-GB" baseline="30000" dirty="0"/>
              <a:t>5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GB" dirty="0"/>
              <a:t>1. Health Outcomes Associates Ltd, Auckland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2. School of Pharmacy, University of Auckland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3. Adapt Research, Wellington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4. Waitemata District Health Board, Auckland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5. COMPASS Research Centre, University of Auckland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Funding: </a:t>
            </a:r>
            <a:r>
              <a:rPr lang="en-GB" i="1" dirty="0"/>
              <a:t>Myeloma NZ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D43AFA-45DA-4499-A7D2-2E39BF82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1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23947BC-6048-463D-A9AF-C824C7A9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0DB671E-785C-426C-B6DB-A969BD6ADA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71599" y="136526"/>
            <a:ext cx="9583947" cy="651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30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3EB464E-693C-4F40-89B9-38C889AA0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32A4B34-78F3-41B0-9DD0-9F6E848B7D8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85" y="0"/>
            <a:ext cx="10532853" cy="672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091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C656028-91E0-4A9D-844F-A6628A08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688AFF9-3DBA-4A1B-8C30-00C639DE54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3" y="136525"/>
            <a:ext cx="10817524" cy="6584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826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1FD4D507-66F0-4F4A-8553-11A1DDCB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56C3AC7-312D-466B-A867-CDA73988BD4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11" y="136525"/>
            <a:ext cx="8747185" cy="6584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7884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E4316-9B66-44C1-A8E2-E031765F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12"/>
            <a:ext cx="10515600" cy="992038"/>
          </a:xfrm>
        </p:spPr>
        <p:txBody>
          <a:bodyPr/>
          <a:lstStyle/>
          <a:p>
            <a:r>
              <a:rPr lang="en-NZ" dirty="0"/>
              <a:t>Usage of novel therapies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68BC730-63A8-4DB2-8514-D86699ECC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280061"/>
              </p:ext>
            </p:extLst>
          </p:nvPr>
        </p:nvGraphicFramePr>
        <p:xfrm>
          <a:off x="838200" y="966160"/>
          <a:ext cx="10515600" cy="5755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875">
                  <a:extLst>
                    <a:ext uri="{9D8B030D-6E8A-4147-A177-3AD203B41FA5}">
                      <a16:colId xmlns:a16="http://schemas.microsoft.com/office/drawing/2014/main" xmlns="" val="2893986962"/>
                    </a:ext>
                  </a:extLst>
                </a:gridCol>
                <a:gridCol w="1621767">
                  <a:extLst>
                    <a:ext uri="{9D8B030D-6E8A-4147-A177-3AD203B41FA5}">
                      <a16:colId xmlns:a16="http://schemas.microsoft.com/office/drawing/2014/main" xmlns="" val="761100064"/>
                    </a:ext>
                  </a:extLst>
                </a:gridCol>
                <a:gridCol w="1492369">
                  <a:extLst>
                    <a:ext uri="{9D8B030D-6E8A-4147-A177-3AD203B41FA5}">
                      <a16:colId xmlns:a16="http://schemas.microsoft.com/office/drawing/2014/main" xmlns="" val="2771741316"/>
                    </a:ext>
                  </a:extLst>
                </a:gridCol>
                <a:gridCol w="1345721">
                  <a:extLst>
                    <a:ext uri="{9D8B030D-6E8A-4147-A177-3AD203B41FA5}">
                      <a16:colId xmlns:a16="http://schemas.microsoft.com/office/drawing/2014/main" xmlns="" val="1466598356"/>
                    </a:ext>
                  </a:extLst>
                </a:gridCol>
                <a:gridCol w="1380226">
                  <a:extLst>
                    <a:ext uri="{9D8B030D-6E8A-4147-A177-3AD203B41FA5}">
                      <a16:colId xmlns:a16="http://schemas.microsoft.com/office/drawing/2014/main" xmlns="" val="1269662912"/>
                    </a:ext>
                  </a:extLst>
                </a:gridCol>
                <a:gridCol w="1243642">
                  <a:extLst>
                    <a:ext uri="{9D8B030D-6E8A-4147-A177-3AD203B41FA5}">
                      <a16:colId xmlns:a16="http://schemas.microsoft.com/office/drawing/2014/main" xmlns="" val="3886544060"/>
                    </a:ext>
                  </a:extLst>
                </a:gridCol>
              </a:tblGrid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Northern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Midland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Southern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73655301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Numbers of patients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94527631"/>
                  </a:ext>
                </a:extLst>
              </a:tr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Bortezomib + ASCT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39088421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ASCT not bortezomib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87007463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Bortezomib not ASCT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32312750"/>
                  </a:ext>
                </a:extLst>
              </a:tr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Neither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7254048"/>
                  </a:ext>
                </a:extLst>
              </a:tr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414180182"/>
                  </a:ext>
                </a:extLst>
              </a:tr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Percent of patients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0723792"/>
                  </a:ext>
                </a:extLst>
              </a:tr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Bortezomib + ASCT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40.8%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47.9%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44.8%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11431419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ASCT not bortezomib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74358526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Bortezomib not ASCT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35.8%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32.3%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48958801"/>
                  </a:ext>
                </a:extLst>
              </a:tr>
              <a:tr h="360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Neither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28.4%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17.2%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60027321"/>
                  </a:ext>
                </a:extLst>
              </a:tr>
              <a:tr h="749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ASCT as % of bortezomib patients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53.6%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57.8%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58.1%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54.8%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0150574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907AEC4-EF67-4B69-BAAB-B0B2BEF1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59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3FCE5FA-FB2C-4948-AAA0-E09FBFB3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AE8FF43-5995-436F-9995-11539CC62D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513" y="426258"/>
            <a:ext cx="7910423" cy="60054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D955116-8F0A-41D3-ADB2-3AC70BD7F591}"/>
              </a:ext>
            </a:extLst>
          </p:cNvPr>
          <p:cNvSpPr txBox="1"/>
          <p:nvPr/>
        </p:nvSpPr>
        <p:spPr>
          <a:xfrm>
            <a:off x="1604513" y="0"/>
            <a:ext cx="8300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Total quantity of bortezomib dispensed in May 2011 to June 2016, by region.</a:t>
            </a:r>
            <a:endParaRPr lang="en-US" sz="2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B4FBDE-EBD6-48B1-A4B1-3306F800C17A}"/>
              </a:ext>
            </a:extLst>
          </p:cNvPr>
          <p:cNvSpPr txBox="1"/>
          <p:nvPr/>
        </p:nvSpPr>
        <p:spPr>
          <a:xfrm>
            <a:off x="1802921" y="6457889"/>
            <a:ext cx="28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* 2016 is for Jan - 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49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C6F08BC3-D5DE-4B95-8D3D-275C2124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0D188A4-F21F-4B68-9E36-16BDD4B34061}"/>
              </a:ext>
            </a:extLst>
          </p:cNvPr>
          <p:cNvSpPr/>
          <p:nvPr/>
        </p:nvSpPr>
        <p:spPr>
          <a:xfrm>
            <a:off x="733245" y="136525"/>
            <a:ext cx="11369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kern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and cause-specific survival before and after bortezomib was funded in May 2011.</a:t>
            </a:r>
            <a:endParaRPr lang="en-US" sz="2400" b="1" kern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61D9EB2-C2C8-4B39-A274-B75AB3D3A9A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83411" y="782856"/>
            <a:ext cx="10239555" cy="607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95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76D54B4-AC53-47D4-B278-EEAF8F478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AE161C3-2FA2-4517-9BFF-65EEB5095B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78634" y="136525"/>
            <a:ext cx="8048445" cy="658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9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EE6CE-8CF8-47CD-87AC-60B095BE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Multivariate analysis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0B5FB71-8617-40F3-8759-7F7E0D423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824152"/>
              </p:ext>
            </p:extLst>
          </p:nvPr>
        </p:nvGraphicFramePr>
        <p:xfrm>
          <a:off x="86264" y="1825625"/>
          <a:ext cx="12042478" cy="375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354">
                  <a:extLst>
                    <a:ext uri="{9D8B030D-6E8A-4147-A177-3AD203B41FA5}">
                      <a16:colId xmlns:a16="http://schemas.microsoft.com/office/drawing/2014/main" xmlns="" val="261065280"/>
                    </a:ext>
                  </a:extLst>
                </a:gridCol>
                <a:gridCol w="1720354">
                  <a:extLst>
                    <a:ext uri="{9D8B030D-6E8A-4147-A177-3AD203B41FA5}">
                      <a16:colId xmlns:a16="http://schemas.microsoft.com/office/drawing/2014/main" xmlns="" val="1580674856"/>
                    </a:ext>
                  </a:extLst>
                </a:gridCol>
                <a:gridCol w="1720354">
                  <a:extLst>
                    <a:ext uri="{9D8B030D-6E8A-4147-A177-3AD203B41FA5}">
                      <a16:colId xmlns:a16="http://schemas.microsoft.com/office/drawing/2014/main" xmlns="" val="1280489728"/>
                    </a:ext>
                  </a:extLst>
                </a:gridCol>
                <a:gridCol w="1720354">
                  <a:extLst>
                    <a:ext uri="{9D8B030D-6E8A-4147-A177-3AD203B41FA5}">
                      <a16:colId xmlns:a16="http://schemas.microsoft.com/office/drawing/2014/main" xmlns="" val="2120248850"/>
                    </a:ext>
                  </a:extLst>
                </a:gridCol>
                <a:gridCol w="1720354">
                  <a:extLst>
                    <a:ext uri="{9D8B030D-6E8A-4147-A177-3AD203B41FA5}">
                      <a16:colId xmlns:a16="http://schemas.microsoft.com/office/drawing/2014/main" xmlns="" val="918558907"/>
                    </a:ext>
                  </a:extLst>
                </a:gridCol>
                <a:gridCol w="1720354">
                  <a:extLst>
                    <a:ext uri="{9D8B030D-6E8A-4147-A177-3AD203B41FA5}">
                      <a16:colId xmlns:a16="http://schemas.microsoft.com/office/drawing/2014/main" xmlns="" val="1394470287"/>
                    </a:ext>
                  </a:extLst>
                </a:gridCol>
                <a:gridCol w="1720354">
                  <a:extLst>
                    <a:ext uri="{9D8B030D-6E8A-4147-A177-3AD203B41FA5}">
                      <a16:colId xmlns:a16="http://schemas.microsoft.com/office/drawing/2014/main" xmlns="" val="4268770876"/>
                    </a:ext>
                  </a:extLst>
                </a:gridCol>
              </a:tblGrid>
              <a:tr h="949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Prognostic factor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Hazard Ratio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Std. Error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P&gt;z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+95%CI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-95%CI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78092037"/>
                  </a:ext>
                </a:extLst>
              </a:tr>
              <a:tr h="46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ASCT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0.662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0.091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-3.000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0.505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7288173"/>
                  </a:ext>
                </a:extLst>
              </a:tr>
              <a:tr h="46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BORT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0.740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-3.890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0.636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0.861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03421420"/>
                  </a:ext>
                </a:extLst>
              </a:tr>
              <a:tr h="949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at registration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1.058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13.290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1.049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1.066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61267239"/>
                  </a:ext>
                </a:extLst>
              </a:tr>
              <a:tr h="46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NZDep2013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1.098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0.029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3.560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1.043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1.155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93173903"/>
                  </a:ext>
                </a:extLst>
              </a:tr>
              <a:tr h="46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3.720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1.054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1.184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2406344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0AE4E4-0E76-4F3E-B3F9-7FA3633C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10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2B26FD-2625-4FC4-9176-374D6DA4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Healthcare system costs in 2016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1640DF1A-3D54-48B7-BC57-4DC3142DE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269201"/>
              </p:ext>
            </p:extLst>
          </p:nvPr>
        </p:nvGraphicFramePr>
        <p:xfrm>
          <a:off x="838200" y="1825625"/>
          <a:ext cx="10515603" cy="2799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xmlns="" val="38152885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15842526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48075826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66372255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317082791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28510952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xmlns="" val="925270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Admissions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Outpatients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Laboratory tests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Pharms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7456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Zealand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$14.9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$31.1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$56.5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1434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$5.51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8872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Midland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$0.71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$0.15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$5.42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3234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Northern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$1.77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$0.54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55129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Southern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$7.78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$13.9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88635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889991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0B7459-F4FE-4C66-B929-D65CBD3B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5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31834-BF39-4A72-94FA-4C6D1234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Aims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CDCCE5-7CD1-40A6-B034-C154E89E9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7373"/>
            <a:ext cx="10515600" cy="3899589"/>
          </a:xfrm>
        </p:spPr>
        <p:txBody>
          <a:bodyPr/>
          <a:lstStyle/>
          <a:p>
            <a:r>
              <a:rPr lang="en-NZ" dirty="0"/>
              <a:t>To describe the human and financial burden, treatment and outcomes of multiple myeloma in NZ</a:t>
            </a:r>
          </a:p>
          <a:p>
            <a:endParaRPr lang="en-NZ" dirty="0"/>
          </a:p>
          <a:p>
            <a:r>
              <a:rPr lang="en-NZ" dirty="0"/>
              <a:t>To make policy recommendations accordingly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86E9FF-2ED2-49C8-9449-D90D96BB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04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AE951F-2F73-4DFB-98BA-5A00996A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Main points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65444-A6E5-465F-B64A-9A17FCDBD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/>
              <a:t>Incidence is increasing</a:t>
            </a:r>
          </a:p>
          <a:p>
            <a:r>
              <a:rPr lang="en-NZ" dirty="0"/>
              <a:t>Mortality is stable</a:t>
            </a:r>
          </a:p>
          <a:p>
            <a:r>
              <a:rPr lang="en-NZ" dirty="0"/>
              <a:t>Prevalence in 2018 about 2400</a:t>
            </a:r>
          </a:p>
          <a:p>
            <a:r>
              <a:rPr lang="en-NZ" dirty="0"/>
              <a:t>Survival at 1mth, 3y, 5y has improved since 2004</a:t>
            </a:r>
          </a:p>
          <a:p>
            <a:r>
              <a:rPr lang="en-NZ" dirty="0"/>
              <a:t>Step improvement in survival since bortezomib was funded</a:t>
            </a:r>
          </a:p>
          <a:p>
            <a:r>
              <a:rPr lang="en-NZ" dirty="0"/>
              <a:t>Uptake of bortezomib and ASCT is good and could be better</a:t>
            </a:r>
          </a:p>
          <a:p>
            <a:r>
              <a:rPr lang="en-NZ" dirty="0"/>
              <a:t>Impact of novel pharms and stem cell transplant by age group</a:t>
            </a:r>
          </a:p>
          <a:p>
            <a:r>
              <a:rPr lang="en-NZ" dirty="0"/>
              <a:t>High costs for MM patients in 2016 compared to age/sex matched general population</a:t>
            </a:r>
          </a:p>
          <a:p>
            <a:pPr lvl="1"/>
            <a:r>
              <a:rPr lang="en-NZ" dirty="0"/>
              <a:t> Admissions</a:t>
            </a:r>
          </a:p>
          <a:p>
            <a:pPr lvl="1"/>
            <a:r>
              <a:rPr lang="en-NZ" dirty="0"/>
              <a:t> Pharms</a:t>
            </a:r>
          </a:p>
          <a:p>
            <a:pPr lvl="1"/>
            <a:r>
              <a:rPr lang="en-NZ" dirty="0"/>
              <a:t> Labs </a:t>
            </a:r>
          </a:p>
          <a:p>
            <a:pPr lvl="1"/>
            <a:r>
              <a:rPr lang="en-NZ" dirty="0"/>
              <a:t> ED/OP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1AB0D1-DA3E-4400-815E-FCB34D07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64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53946-C115-4887-8F6F-4D080E92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Policy recommendations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69D232-D4BA-4909-8546-C0FF39244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83" y="1825624"/>
            <a:ext cx="11757804" cy="503237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NZ" sz="3400" dirty="0"/>
              <a:t>Identify the causes for regional differences in uptake of novel therapies and survival across regions.</a:t>
            </a:r>
            <a:endParaRPr lang="en-US" sz="3400" dirty="0"/>
          </a:p>
          <a:p>
            <a:pPr lvl="0"/>
            <a:r>
              <a:rPr lang="en-NZ" sz="3400" dirty="0"/>
              <a:t>Put in place systems that facilitate collaboration and comparison of outcomes between centres</a:t>
            </a:r>
            <a:endParaRPr lang="en-US" sz="3400" dirty="0"/>
          </a:p>
          <a:p>
            <a:pPr lvl="0"/>
            <a:r>
              <a:rPr lang="en-NZ" sz="3400" dirty="0"/>
              <a:t>Start to include clinical and genetic information in the  NZCR</a:t>
            </a:r>
          </a:p>
          <a:p>
            <a:pPr lvl="0"/>
            <a:r>
              <a:rPr lang="en-NZ" sz="3400" dirty="0"/>
              <a:t>Find better ways to ensure that medication is delivered more efficiently and more cost effectively</a:t>
            </a:r>
          </a:p>
          <a:p>
            <a:pPr lvl="1"/>
            <a:r>
              <a:rPr lang="en-NZ" sz="3000" dirty="0"/>
              <a:t>district nurse administration</a:t>
            </a:r>
          </a:p>
          <a:p>
            <a:pPr lvl="1"/>
            <a:r>
              <a:rPr lang="en-NZ" sz="3000" dirty="0"/>
              <a:t>partnering hospitals with local general practices</a:t>
            </a:r>
          </a:p>
          <a:p>
            <a:pPr lvl="1"/>
            <a:r>
              <a:rPr lang="en-NZ" sz="3000" dirty="0"/>
              <a:t>providing equipment for patient self-administering at home.</a:t>
            </a:r>
            <a:endParaRPr lang="en-US" sz="3000" dirty="0"/>
          </a:p>
          <a:p>
            <a:pPr lvl="0"/>
            <a:r>
              <a:rPr lang="en-NZ" sz="3400" dirty="0"/>
              <a:t>Resolve capacity issues for infusions.</a:t>
            </a:r>
            <a:endParaRPr lang="en-US" sz="3400" dirty="0"/>
          </a:p>
          <a:p>
            <a:pPr lvl="0"/>
            <a:r>
              <a:rPr lang="en-NZ" sz="3400" dirty="0"/>
              <a:t>Provide better access for first-line treatment with novel therapeutic agents</a:t>
            </a:r>
          </a:p>
          <a:p>
            <a:pPr lvl="1"/>
            <a:r>
              <a:rPr lang="en-NZ" sz="3000" dirty="0"/>
              <a:t>this is most likely to lead to improved life-expectancy, less time off work, and deferral of residential care and end-of-life costs.</a:t>
            </a:r>
            <a:endParaRPr lang="en-US" sz="3000" dirty="0"/>
          </a:p>
          <a:p>
            <a:pPr lvl="0"/>
            <a:r>
              <a:rPr lang="en-NZ" sz="3400" dirty="0"/>
              <a:t>Work collaboratively with pharmaceutical companies in conducting clinical trials of novel therapies. 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76B49D-0E37-4D63-9A1C-52B6666F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47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A76EC-CB40-4F57-BFD9-8B071FA36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2642" y="1122363"/>
            <a:ext cx="9805358" cy="2387600"/>
          </a:xfrm>
        </p:spPr>
        <p:txBody>
          <a:bodyPr/>
          <a:lstStyle/>
          <a:p>
            <a:r>
              <a:rPr lang="en-NZ" dirty="0"/>
              <a:t>Govt healthcare costs in 2016</a:t>
            </a:r>
            <a:br>
              <a:rPr lang="en-NZ" dirty="0"/>
            </a:br>
            <a:r>
              <a:rPr lang="en-NZ" sz="3200" dirty="0"/>
              <a:t>Myeloma </a:t>
            </a:r>
            <a:r>
              <a:rPr lang="en-NZ" sz="3200" i="1" dirty="0"/>
              <a:t>vs </a:t>
            </a:r>
            <a:r>
              <a:rPr lang="en-NZ" sz="3200" dirty="0"/>
              <a:t>general population,</a:t>
            </a:r>
            <a:br>
              <a:rPr lang="en-NZ" sz="3200" dirty="0"/>
            </a:br>
            <a:r>
              <a:rPr lang="en-NZ" sz="3200" dirty="0"/>
              <a:t>Age and sex matched</a:t>
            </a:r>
            <a:br>
              <a:rPr lang="en-NZ" sz="3200" dirty="0"/>
            </a:br>
            <a:r>
              <a:rPr lang="en-NZ" sz="3200" dirty="0"/>
              <a:t>1800 patients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9284B3-144D-456E-A822-D5272153E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7380"/>
            <a:ext cx="9144000" cy="1410419"/>
          </a:xfrm>
        </p:spPr>
        <p:txBody>
          <a:bodyPr>
            <a:normAutofit fontScale="92500" lnSpcReduction="20000"/>
          </a:bodyPr>
          <a:lstStyle/>
          <a:p>
            <a:r>
              <a:rPr lang="en-NZ" sz="3200" dirty="0"/>
              <a:t>Obtained via the IDI</a:t>
            </a:r>
          </a:p>
          <a:p>
            <a:endParaRPr lang="en-NZ" sz="3200" dirty="0"/>
          </a:p>
          <a:p>
            <a:r>
              <a:rPr lang="en-NZ" sz="3200" dirty="0"/>
              <a:t>Introducing the Scavenger!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919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BD886-C85C-4E11-8DEF-FA711ECA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Multiple myeloma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608FA0-2558-44CE-AB27-0E2770C3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myeloma, often referred to as myeloma, is a blood cancer that usually starts in the bone marrow and eventually can be found throughout the body. </a:t>
            </a:r>
          </a:p>
          <a:p>
            <a:endParaRPr lang="en-US" dirty="0"/>
          </a:p>
          <a:p>
            <a:r>
              <a:rPr lang="en-US" dirty="0"/>
              <a:t>Sufferers of myeloma experience serious complications including bone and kidney disease, serious infections, and excessive levels of calcium which can lead to confusion, disorientation and weakness.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5A2CD6-12EC-4994-88C0-226948DF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4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BD886-C85C-4E11-8DEF-FA711ECA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Multiple myeloma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608FA0-2558-44CE-AB27-0E2770C3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Management of myeloma in New Zealand typically involves a combination of anti-myeloma medication, chemotherapy, and for younger patients with adequate health, a bone marrow (stem cell) transplant.  </a:t>
            </a:r>
          </a:p>
          <a:p>
            <a:endParaRPr lang="en-US" dirty="0"/>
          </a:p>
          <a:p>
            <a:r>
              <a:rPr lang="en-US" dirty="0"/>
              <a:t>Although it is treatable, myeloma is currently incurable, with the disease following a remitting, relapsing course.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5A2CD6-12EC-4994-88C0-226948DF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4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6C2B7-C525-4E33-8809-74CCDB96F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436880"/>
          </a:xfrm>
        </p:spPr>
        <p:txBody>
          <a:bodyPr>
            <a:normAutofit fontScale="90000"/>
          </a:bodyPr>
          <a:lstStyle/>
          <a:p>
            <a:r>
              <a:rPr lang="en-NZ" dirty="0"/>
              <a:t>Top 13 cancer registrations in 2011-2013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E8557DC-15B2-4C4E-8BD7-B552B3B503F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60400" y="741680"/>
          <a:ext cx="10693400" cy="5527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818">
                  <a:extLst>
                    <a:ext uri="{9D8B030D-6E8A-4147-A177-3AD203B41FA5}">
                      <a16:colId xmlns:a16="http://schemas.microsoft.com/office/drawing/2014/main" xmlns="" val="975820671"/>
                    </a:ext>
                  </a:extLst>
                </a:gridCol>
                <a:gridCol w="2669558">
                  <a:extLst>
                    <a:ext uri="{9D8B030D-6E8A-4147-A177-3AD203B41FA5}">
                      <a16:colId xmlns:a16="http://schemas.microsoft.com/office/drawing/2014/main" xmlns="" val="324453507"/>
                    </a:ext>
                  </a:extLst>
                </a:gridCol>
                <a:gridCol w="2260024">
                  <a:extLst>
                    <a:ext uri="{9D8B030D-6E8A-4147-A177-3AD203B41FA5}">
                      <a16:colId xmlns:a16="http://schemas.microsoft.com/office/drawing/2014/main" xmlns="" val="664521796"/>
                    </a:ext>
                  </a:extLst>
                </a:gridCol>
              </a:tblGrid>
              <a:tr h="3769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ICD10 &amp; site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Registrations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Ranking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15647199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C61   Prostate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9281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23714343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C50   Breast  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8994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34559139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C43   Malignant melanoma of skin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6894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14664111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C34   Bronchus and lung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6075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96385041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C18   Colon   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5949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22177253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C20   Rectum  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2326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97230215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C64   Kidney, except renal pelvis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1539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33247130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C25   Pancreas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1507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809008563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C54   Corpus uteri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1477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42096571"/>
                  </a:ext>
                </a:extLst>
              </a:tr>
              <a:tr h="502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C83   Diffuse non-Hodgkin's lymphoma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1220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06834262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C16   Stomach 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1143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886339775"/>
                  </a:ext>
                </a:extLst>
              </a:tr>
              <a:tr h="37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C67   Bladder                                             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1013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91656582"/>
                  </a:ext>
                </a:extLst>
              </a:tr>
              <a:tr h="502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C90   Multiple myeloma and malignant plasma cell neoplasms                                        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1011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153113811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xmlns="" id="{D22D8226-7774-4350-9907-69C030C82285}"/>
              </a:ext>
            </a:extLst>
          </p:cNvPr>
          <p:cNvSpPr/>
          <p:nvPr/>
        </p:nvSpPr>
        <p:spPr>
          <a:xfrm>
            <a:off x="9638950" y="5789336"/>
            <a:ext cx="1255274" cy="62991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18EF29-ABE8-4B93-A6A4-0479EC3E9BE4}"/>
              </a:ext>
            </a:extLst>
          </p:cNvPr>
          <p:cNvSpPr txBox="1"/>
          <p:nvPr/>
        </p:nvSpPr>
        <p:spPr>
          <a:xfrm>
            <a:off x="533400" y="645159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/>
              <a:t>Source: MoH</a:t>
            </a:r>
            <a:endParaRPr lang="en-US" i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E6613EAF-007F-464B-9EF3-5C0C261DFD64}"/>
              </a:ext>
            </a:extLst>
          </p:cNvPr>
          <p:cNvSpPr/>
          <p:nvPr/>
        </p:nvSpPr>
        <p:spPr>
          <a:xfrm>
            <a:off x="447040" y="5821680"/>
            <a:ext cx="894080" cy="629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1100F65-E067-455A-83EE-4FAB1023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4210-FE14-4423-A7CE-B32F44E1C91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5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FB2FEBC-7F8F-401B-998D-94A74E17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E2B1-15E8-4583-B007-B800530FA945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3CB104B-7D3A-4C6B-8D5C-738880109B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981" y="629728"/>
            <a:ext cx="8087694" cy="540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78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02165-3B65-4FF7-A427-73723638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4320"/>
            <a:ext cx="11280986" cy="802640"/>
          </a:xfrm>
        </p:spPr>
        <p:txBody>
          <a:bodyPr>
            <a:normAutofit fontScale="90000"/>
          </a:bodyPr>
          <a:lstStyle/>
          <a:p>
            <a:r>
              <a:rPr lang="en-NZ" dirty="0"/>
              <a:t>Answerable questions about the burden of myeloma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3F4D3B-A2E0-4B16-BB93-402C40AA6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1280"/>
            <a:ext cx="10915226" cy="5506721"/>
          </a:xfrm>
        </p:spPr>
        <p:txBody>
          <a:bodyPr>
            <a:normAutofit/>
          </a:bodyPr>
          <a:lstStyle/>
          <a:p>
            <a:r>
              <a:rPr lang="en-NZ" sz="2000" dirty="0"/>
              <a:t>Incidence and prevalence rates by age, sex, ethnicity, deprivation, region, etc</a:t>
            </a:r>
          </a:p>
          <a:p>
            <a:r>
              <a:rPr lang="en-NZ" sz="2000" dirty="0">
                <a:solidFill>
                  <a:srgbClr val="FF0000"/>
                </a:solidFill>
              </a:rPr>
              <a:t>Comparative incidence rates </a:t>
            </a:r>
            <a:r>
              <a:rPr lang="en-NZ" sz="2000" i="1" dirty="0">
                <a:solidFill>
                  <a:srgbClr val="FF0000"/>
                </a:solidFill>
              </a:rPr>
              <a:t>vs</a:t>
            </a:r>
            <a:r>
              <a:rPr lang="en-NZ" sz="2000" dirty="0">
                <a:solidFill>
                  <a:srgbClr val="FF0000"/>
                </a:solidFill>
              </a:rPr>
              <a:t> Australia, UK, Canada etc</a:t>
            </a:r>
          </a:p>
          <a:p>
            <a:r>
              <a:rPr lang="en-NZ" sz="2000" dirty="0">
                <a:solidFill>
                  <a:srgbClr val="FF0000"/>
                </a:solidFill>
              </a:rPr>
              <a:t>Comparative survival </a:t>
            </a:r>
            <a:r>
              <a:rPr lang="en-NZ" sz="2000" i="1" dirty="0">
                <a:solidFill>
                  <a:srgbClr val="FF0000"/>
                </a:solidFill>
              </a:rPr>
              <a:t>vs</a:t>
            </a:r>
            <a:r>
              <a:rPr lang="en-NZ" sz="2000" dirty="0">
                <a:solidFill>
                  <a:srgbClr val="FF0000"/>
                </a:solidFill>
              </a:rPr>
              <a:t> Australia, UK, Canada</a:t>
            </a:r>
          </a:p>
          <a:p>
            <a:r>
              <a:rPr lang="en-NZ" sz="2000" dirty="0"/>
              <a:t>Comparison with outcomes for other types of cancer in NZ</a:t>
            </a:r>
          </a:p>
          <a:p>
            <a:r>
              <a:rPr lang="en-NZ" sz="2000" dirty="0"/>
              <a:t>Ethic disparities in registration, treatment and survival</a:t>
            </a:r>
          </a:p>
          <a:p>
            <a:r>
              <a:rPr lang="en-NZ" sz="2000" dirty="0"/>
              <a:t>Hospital admission and readmission rates</a:t>
            </a:r>
          </a:p>
          <a:p>
            <a:r>
              <a:rPr lang="en-NZ" sz="2000" dirty="0"/>
              <a:t>Relationship of survival to funding of new medicines abroad and in NZ</a:t>
            </a:r>
          </a:p>
          <a:p>
            <a:r>
              <a:rPr lang="en-NZ" sz="2000" dirty="0"/>
              <a:t>Annual cost to Govt of admissions, ED, GP, pharms, OP appointments etc</a:t>
            </a:r>
          </a:p>
          <a:p>
            <a:r>
              <a:rPr lang="en-NZ" sz="2000" dirty="0"/>
              <a:t>Annual cost to society of lost earnings (patients and caregivers)</a:t>
            </a:r>
          </a:p>
          <a:p>
            <a:r>
              <a:rPr lang="en-NZ" sz="2000" dirty="0"/>
              <a:t>Annual cost to Govt of lost tax plus social welfare benefits</a:t>
            </a:r>
          </a:p>
          <a:p>
            <a:r>
              <a:rPr lang="en-NZ" sz="2000" dirty="0"/>
              <a:t>Therapies: surgical and medical, uptake by region wrt survival</a:t>
            </a:r>
          </a:p>
          <a:p>
            <a:r>
              <a:rPr lang="en-NZ" sz="2000" dirty="0"/>
              <a:t>Quality of life, by stage, and DALYs</a:t>
            </a:r>
          </a:p>
          <a:p>
            <a:r>
              <a:rPr lang="en-NZ" sz="2000" dirty="0"/>
              <a:t>… etc</a:t>
            </a:r>
          </a:p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F950D8-20B8-469C-92DD-D28B46F8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4210-FE14-4423-A7CE-B32F44E1C91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9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8F35A7-DF87-4D31-A96D-8915F74A8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4112"/>
            <a:ext cx="8538585" cy="770562"/>
          </a:xfrm>
        </p:spPr>
        <p:txBody>
          <a:bodyPr>
            <a:normAutofit/>
          </a:bodyPr>
          <a:lstStyle/>
          <a:p>
            <a:r>
              <a:rPr lang="en-NZ" dirty="0"/>
              <a:t>Methodologies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9CF5B-F1B1-45AD-BAA2-66C9161F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02" y="1311215"/>
            <a:ext cx="11914598" cy="5546785"/>
          </a:xfrm>
        </p:spPr>
        <p:txBody>
          <a:bodyPr>
            <a:normAutofit/>
          </a:bodyPr>
          <a:lstStyle/>
          <a:p>
            <a:r>
              <a:rPr lang="en-NZ" sz="2600" dirty="0"/>
              <a:t>National Data Collections used in these analyses:</a:t>
            </a:r>
          </a:p>
          <a:p>
            <a:pPr lvl="1"/>
            <a:r>
              <a:rPr lang="en-NZ" sz="2400" dirty="0"/>
              <a:t>NZ Cancer Register (ICD10 C90, 2004-2016)</a:t>
            </a:r>
          </a:p>
          <a:p>
            <a:pPr lvl="1"/>
            <a:r>
              <a:rPr lang="en-NZ" sz="2400" dirty="0"/>
              <a:t>NZ Mortality Register</a:t>
            </a:r>
          </a:p>
          <a:p>
            <a:pPr lvl="1"/>
            <a:r>
              <a:rPr lang="en-NZ" sz="2400" dirty="0"/>
              <a:t>National Minimum Dataset (NMDS)</a:t>
            </a:r>
          </a:p>
          <a:p>
            <a:pPr lvl="1"/>
            <a:r>
              <a:rPr lang="en-NZ" dirty="0"/>
              <a:t>National Pharmaceutical Collection</a:t>
            </a:r>
          </a:p>
          <a:p>
            <a:pPr lvl="1"/>
            <a:r>
              <a:rPr lang="en-NZ" sz="2400" dirty="0"/>
              <a:t>Dept of Internal Affairs Collection</a:t>
            </a:r>
          </a:p>
          <a:p>
            <a:r>
              <a:rPr lang="en-NZ" sz="2600" dirty="0"/>
              <a:t>Datasets were linked at patient level by unique NHI </a:t>
            </a:r>
          </a:p>
          <a:p>
            <a:r>
              <a:rPr lang="en-NZ" sz="2600" dirty="0"/>
              <a:t>Non residents were excluded (&lt;0.5%)</a:t>
            </a:r>
          </a:p>
          <a:p>
            <a:r>
              <a:rPr lang="en-NZ" sz="2600" dirty="0"/>
              <a:t>Analyses were performed on Stata v.12 and Excel 2010</a:t>
            </a:r>
          </a:p>
          <a:p>
            <a:r>
              <a:rPr lang="en-NZ" sz="2600" dirty="0"/>
              <a:t>Cost were generated from multiple sources by ‘THE SCAVENGER’</a:t>
            </a:r>
          </a:p>
          <a:p>
            <a:endParaRPr lang="en-NZ" sz="2300" dirty="0">
              <a:solidFill>
                <a:srgbClr val="0070C0"/>
              </a:solidFill>
            </a:endParaRPr>
          </a:p>
          <a:p>
            <a:endParaRPr lang="en-NZ" sz="23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EB362D-3125-422B-A17D-56A1DD04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4210-FE14-4423-A7CE-B32F44E1C91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5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1637</Words>
  <Application>Microsoft Office PowerPoint</Application>
  <PresentationFormat>Custom</PresentationFormat>
  <Paragraphs>737</Paragraphs>
  <Slides>32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:   The Burden of Multiple Myeloma  in New Zealand  ’Preparing for the Scavenger’  </vt:lpstr>
      <vt:lpstr>Acknowledgements</vt:lpstr>
      <vt:lpstr>Aims</vt:lpstr>
      <vt:lpstr>Multiple myeloma </vt:lpstr>
      <vt:lpstr>Multiple myeloma </vt:lpstr>
      <vt:lpstr>Top 13 cancer registrations in 2011-2013</vt:lpstr>
      <vt:lpstr>PowerPoint Presentation</vt:lpstr>
      <vt:lpstr>Answerable questions about the burden of myeloma</vt:lpstr>
      <vt:lpstr>Methodologies</vt:lpstr>
      <vt:lpstr>PowerPoint Presentation</vt:lpstr>
      <vt:lpstr>PowerPoint Presentation</vt:lpstr>
      <vt:lpstr>Numbers of new registrations and incidence rates in 2012-2016</vt:lpstr>
      <vt:lpstr>Prevalence (= number alive now)</vt:lpstr>
      <vt:lpstr>PowerPoint Presentation</vt:lpstr>
      <vt:lpstr>DHBs by Cancer Network Region</vt:lpstr>
      <vt:lpstr>New registrations by cancer network region</vt:lpstr>
      <vt:lpstr>PowerPoint Presentation</vt:lpstr>
      <vt:lpstr>Deaths and mortality from myeloma</vt:lpstr>
      <vt:lpstr>New registrations in 2012-2016 by priorised ethnicity</vt:lpstr>
      <vt:lpstr>PowerPoint Presentation</vt:lpstr>
      <vt:lpstr>PowerPoint Presentation</vt:lpstr>
      <vt:lpstr>PowerPoint Presentation</vt:lpstr>
      <vt:lpstr>PowerPoint Presentation</vt:lpstr>
      <vt:lpstr>Usage of novel therapies</vt:lpstr>
      <vt:lpstr>PowerPoint Presentation</vt:lpstr>
      <vt:lpstr>PowerPoint Presentation</vt:lpstr>
      <vt:lpstr>PowerPoint Presentation</vt:lpstr>
      <vt:lpstr>Multivariate analysis</vt:lpstr>
      <vt:lpstr>Healthcare system costs in 2016</vt:lpstr>
      <vt:lpstr>Main points</vt:lpstr>
      <vt:lpstr>Policy recommendations</vt:lpstr>
      <vt:lpstr>Govt healthcare costs in 2016 Myeloma vs general population, Age and sex matched 1800 patients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Burden of Myeloma  in New Zealand Selected information</dc:title>
  <dc:creator>Richard Milne</dc:creator>
  <cp:lastModifiedBy>Louise</cp:lastModifiedBy>
  <cp:revision>44</cp:revision>
  <dcterms:created xsi:type="dcterms:W3CDTF">2018-09-24T01:14:52Z</dcterms:created>
  <dcterms:modified xsi:type="dcterms:W3CDTF">2018-10-16T20:57:48Z</dcterms:modified>
</cp:coreProperties>
</file>